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9" r:id="rId4"/>
    <p:sldId id="260" r:id="rId5"/>
    <p:sldId id="261" r:id="rId6"/>
    <p:sldId id="258" r:id="rId7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405C-1252-45EB-B534-D8E5D18049B2}" type="datetimeFigureOut">
              <a:rPr lang="hu-HU" smtClean="0"/>
              <a:t>2023. 11. 06.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968CEEF-5FE0-4F22-B6EB-4F015C51EC2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66828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405C-1252-45EB-B534-D8E5D18049B2}" type="datetimeFigureOut">
              <a:rPr lang="hu-HU" smtClean="0"/>
              <a:t>2023. 11. 06.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968CEEF-5FE0-4F22-B6EB-4F015C51EC2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08293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405C-1252-45EB-B534-D8E5D18049B2}" type="datetimeFigureOut">
              <a:rPr lang="hu-HU" smtClean="0"/>
              <a:t>2023. 11. 06.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968CEEF-5FE0-4F22-B6EB-4F015C51EC2F}" type="slidenum">
              <a:rPr lang="hu-HU" smtClean="0"/>
              <a:t>‹#›</a:t>
            </a:fld>
            <a:endParaRPr lang="hu-H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589444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405C-1252-45EB-B534-D8E5D18049B2}" type="datetimeFigureOut">
              <a:rPr lang="hu-HU" smtClean="0"/>
              <a:t>2023. 11. 06.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968CEEF-5FE0-4F22-B6EB-4F015C51EC2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892258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405C-1252-45EB-B534-D8E5D18049B2}" type="datetimeFigureOut">
              <a:rPr lang="hu-HU" smtClean="0"/>
              <a:t>2023. 11. 06.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968CEEF-5FE0-4F22-B6EB-4F015C51EC2F}" type="slidenum">
              <a:rPr lang="hu-HU" smtClean="0"/>
              <a:t>‹#›</a:t>
            </a:fld>
            <a:endParaRPr lang="hu-H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897585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405C-1252-45EB-B534-D8E5D18049B2}" type="datetimeFigureOut">
              <a:rPr lang="hu-HU" smtClean="0"/>
              <a:t>2023. 11. 06.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968CEEF-5FE0-4F22-B6EB-4F015C51EC2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841022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405C-1252-45EB-B534-D8E5D18049B2}" type="datetimeFigureOut">
              <a:rPr lang="hu-HU" smtClean="0"/>
              <a:t>2023. 11. 06.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8CEEF-5FE0-4F22-B6EB-4F015C51EC2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348146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405C-1252-45EB-B534-D8E5D18049B2}" type="datetimeFigureOut">
              <a:rPr lang="hu-HU" smtClean="0"/>
              <a:t>2023. 11. 06.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8CEEF-5FE0-4F22-B6EB-4F015C51EC2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89791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405C-1252-45EB-B534-D8E5D18049B2}" type="datetimeFigureOut">
              <a:rPr lang="hu-HU" smtClean="0"/>
              <a:t>2023. 11. 06.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8CEEF-5FE0-4F22-B6EB-4F015C51EC2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02564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405C-1252-45EB-B534-D8E5D18049B2}" type="datetimeFigureOut">
              <a:rPr lang="hu-HU" smtClean="0"/>
              <a:t>2023. 11. 06.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968CEEF-5FE0-4F22-B6EB-4F015C51EC2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13321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405C-1252-45EB-B534-D8E5D18049B2}" type="datetimeFigureOut">
              <a:rPr lang="hu-HU" smtClean="0"/>
              <a:t>2023. 11. 06.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968CEEF-5FE0-4F22-B6EB-4F015C51EC2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43045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405C-1252-45EB-B534-D8E5D18049B2}" type="datetimeFigureOut">
              <a:rPr lang="hu-HU" smtClean="0"/>
              <a:t>2023. 11. 06.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968CEEF-5FE0-4F22-B6EB-4F015C51EC2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00455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405C-1252-45EB-B534-D8E5D18049B2}" type="datetimeFigureOut">
              <a:rPr lang="hu-HU" smtClean="0"/>
              <a:t>2023. 11. 06.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8CEEF-5FE0-4F22-B6EB-4F015C51EC2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88112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405C-1252-45EB-B534-D8E5D18049B2}" type="datetimeFigureOut">
              <a:rPr lang="hu-HU" smtClean="0"/>
              <a:t>2023. 11. 06.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8CEEF-5FE0-4F22-B6EB-4F015C51EC2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2292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405C-1252-45EB-B534-D8E5D18049B2}" type="datetimeFigureOut">
              <a:rPr lang="hu-HU" smtClean="0"/>
              <a:t>2023. 11. 06.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8CEEF-5FE0-4F22-B6EB-4F015C51EC2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72172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405C-1252-45EB-B534-D8E5D18049B2}" type="datetimeFigureOut">
              <a:rPr lang="hu-HU" smtClean="0"/>
              <a:t>2023. 11. 06.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968CEEF-5FE0-4F22-B6EB-4F015C51EC2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15511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0405C-1252-45EB-B534-D8E5D18049B2}" type="datetimeFigureOut">
              <a:rPr lang="hu-HU" smtClean="0"/>
              <a:t>2023. 11. 06.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968CEEF-5FE0-4F22-B6EB-4F015C51EC2F}" type="slidenum">
              <a:rPr lang="hu-HU" smtClean="0"/>
              <a:t>‹#›</a:t>
            </a:fld>
            <a:endParaRPr lang="hu-HU"/>
          </a:p>
        </p:txBody>
      </p:sp>
      <p:pic>
        <p:nvPicPr>
          <p:cNvPr id="36" name="Kép 35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3529" y="137960"/>
            <a:ext cx="933725" cy="493289"/>
          </a:xfrm>
          <a:prstGeom prst="rect">
            <a:avLst/>
          </a:prstGeom>
        </p:spPr>
      </p:pic>
      <p:pic>
        <p:nvPicPr>
          <p:cNvPr id="37" name="Kép 36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46" y="137961"/>
            <a:ext cx="2383966" cy="500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038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b="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b="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b="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b="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b="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„Getting to know European cultural values along religions”</a:t>
            </a:r>
            <a:endParaRPr lang="en-GB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hu-HU" dirty="0" smtClean="0"/>
              <a:t>Project no. 2023-1-HU01-KA220-SCH-000161233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33435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Partners</a:t>
            </a:r>
            <a:r>
              <a:rPr lang="hu-HU" dirty="0" smtClean="0"/>
              <a:t> and </a:t>
            </a:r>
            <a:r>
              <a:rPr lang="hu-HU" dirty="0" err="1" smtClean="0"/>
              <a:t>participants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HU – Zsigmond Móricz </a:t>
            </a:r>
            <a:r>
              <a:rPr lang="hu-HU" dirty="0" err="1" smtClean="0"/>
              <a:t>Reformed</a:t>
            </a:r>
            <a:r>
              <a:rPr lang="hu-HU" dirty="0" smtClean="0"/>
              <a:t> College, Kisújszállás</a:t>
            </a:r>
          </a:p>
          <a:p>
            <a:pPr lvl="1"/>
            <a:r>
              <a:rPr lang="hu-HU" dirty="0" smtClean="0"/>
              <a:t>Monokiné Serege Piroska</a:t>
            </a:r>
          </a:p>
          <a:p>
            <a:r>
              <a:rPr lang="hu-HU" dirty="0" smtClean="0"/>
              <a:t>GR - </a:t>
            </a:r>
            <a:r>
              <a:rPr lang="en-US" dirty="0" smtClean="0"/>
              <a:t>Evening High</a:t>
            </a:r>
            <a:r>
              <a:rPr lang="hu-HU" dirty="0" smtClean="0"/>
              <a:t> </a:t>
            </a:r>
            <a:r>
              <a:rPr lang="hu-HU" dirty="0"/>
              <a:t>S</a:t>
            </a:r>
            <a:r>
              <a:rPr lang="en-US" dirty="0" err="1" smtClean="0"/>
              <a:t>chool</a:t>
            </a:r>
            <a:r>
              <a:rPr lang="en-US" dirty="0" smtClean="0"/>
              <a:t> </a:t>
            </a:r>
            <a:r>
              <a:rPr lang="hu-HU" dirty="0" smtClean="0"/>
              <a:t>o</a:t>
            </a:r>
            <a:r>
              <a:rPr lang="en-US" dirty="0" smtClean="0"/>
              <a:t>f</a:t>
            </a:r>
            <a:r>
              <a:rPr lang="hu-HU" dirty="0" smtClean="0"/>
              <a:t> </a:t>
            </a:r>
            <a:r>
              <a:rPr lang="en-US" dirty="0" err="1" smtClean="0"/>
              <a:t>Aigaleo</a:t>
            </a:r>
            <a:r>
              <a:rPr lang="hu-HU" dirty="0" smtClean="0"/>
              <a:t>, </a:t>
            </a:r>
            <a:r>
              <a:rPr lang="hu-HU" dirty="0" err="1" smtClean="0"/>
              <a:t>Athens</a:t>
            </a:r>
            <a:endParaRPr lang="hu-HU" dirty="0" smtClean="0"/>
          </a:p>
          <a:p>
            <a:pPr lvl="1"/>
            <a:r>
              <a:rPr lang="hu-HU" dirty="0" err="1"/>
              <a:t>Eftyhia</a:t>
            </a:r>
            <a:r>
              <a:rPr lang="hu-HU" dirty="0"/>
              <a:t> </a:t>
            </a:r>
            <a:r>
              <a:rPr lang="hu-HU" dirty="0" err="1"/>
              <a:t>Koundouraki</a:t>
            </a:r>
            <a:endParaRPr lang="hu-HU" dirty="0"/>
          </a:p>
          <a:p>
            <a:r>
              <a:rPr lang="hu-HU" dirty="0"/>
              <a:t>IT - </a:t>
            </a:r>
            <a:r>
              <a:rPr lang="it-IT" dirty="0"/>
              <a:t>Liceo Scientifico </a:t>
            </a:r>
            <a:r>
              <a:rPr lang="it-IT" dirty="0"/>
              <a:t>e</a:t>
            </a:r>
            <a:r>
              <a:rPr lang="hu-HU" dirty="0"/>
              <a:t> </a:t>
            </a:r>
            <a:r>
              <a:rPr lang="it-IT" dirty="0"/>
              <a:t>Linguistico</a:t>
            </a:r>
            <a:r>
              <a:rPr lang="hu-HU" dirty="0"/>
              <a:t> </a:t>
            </a:r>
            <a:r>
              <a:rPr lang="it-IT" dirty="0" smtClean="0"/>
              <a:t>Leonardo</a:t>
            </a:r>
            <a:r>
              <a:rPr lang="hu-HU" dirty="0" smtClean="0"/>
              <a:t>, </a:t>
            </a:r>
            <a:r>
              <a:rPr lang="hu-HU" dirty="0" err="1" smtClean="0"/>
              <a:t>Agrigento</a:t>
            </a:r>
            <a:endParaRPr lang="hu-HU" dirty="0" smtClean="0"/>
          </a:p>
          <a:p>
            <a:pPr lvl="1"/>
            <a:r>
              <a:rPr lang="hu-HU" dirty="0" err="1" smtClean="0"/>
              <a:t>Paola</a:t>
            </a:r>
            <a:r>
              <a:rPr lang="hu-HU" dirty="0" smtClean="0"/>
              <a:t> </a:t>
            </a:r>
            <a:r>
              <a:rPr lang="hu-HU" dirty="0" err="1" smtClean="0"/>
              <a:t>Patrizia</a:t>
            </a:r>
            <a:r>
              <a:rPr lang="hu-HU" dirty="0" smtClean="0"/>
              <a:t> </a:t>
            </a:r>
            <a:r>
              <a:rPr lang="hu-HU" dirty="0" err="1" smtClean="0"/>
              <a:t>Zarbo</a:t>
            </a:r>
            <a:endParaRPr lang="hu-HU" dirty="0" smtClean="0"/>
          </a:p>
          <a:p>
            <a:r>
              <a:rPr lang="hu-HU" dirty="0"/>
              <a:t>TR - </a:t>
            </a:r>
            <a:r>
              <a:rPr lang="hu-HU" dirty="0" err="1"/>
              <a:t>Sultanahmet</a:t>
            </a:r>
            <a:r>
              <a:rPr lang="hu-HU" dirty="0"/>
              <a:t> </a:t>
            </a:r>
            <a:r>
              <a:rPr lang="hu-HU" dirty="0" err="1"/>
              <a:t>Suphi</a:t>
            </a:r>
            <a:r>
              <a:rPr lang="hu-HU" dirty="0"/>
              <a:t> </a:t>
            </a:r>
            <a:r>
              <a:rPr lang="hu-HU" dirty="0"/>
              <a:t>Pasa </a:t>
            </a:r>
            <a:r>
              <a:rPr lang="hu-HU" dirty="0" err="1"/>
              <a:t>Mesleki</a:t>
            </a:r>
            <a:r>
              <a:rPr lang="hu-HU" dirty="0"/>
              <a:t>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Teknik</a:t>
            </a:r>
            <a:r>
              <a:rPr lang="hu-HU" dirty="0"/>
              <a:t> </a:t>
            </a:r>
            <a:r>
              <a:rPr lang="hu-HU" dirty="0" err="1"/>
              <a:t>Anadolu</a:t>
            </a:r>
            <a:r>
              <a:rPr lang="hu-HU" dirty="0"/>
              <a:t> </a:t>
            </a:r>
            <a:r>
              <a:rPr lang="hu-HU" dirty="0" err="1" smtClean="0"/>
              <a:t>Lisesi</a:t>
            </a:r>
            <a:r>
              <a:rPr lang="hu-HU" dirty="0" smtClean="0"/>
              <a:t>, </a:t>
            </a:r>
            <a:r>
              <a:rPr lang="hu-HU" dirty="0" err="1" smtClean="0"/>
              <a:t>Istanbul</a:t>
            </a:r>
            <a:endParaRPr lang="hu-HU" dirty="0" smtClean="0"/>
          </a:p>
          <a:p>
            <a:pPr lvl="1"/>
            <a:r>
              <a:rPr lang="hu-HU" dirty="0" err="1" smtClean="0"/>
              <a:t>Cem</a:t>
            </a:r>
            <a:r>
              <a:rPr lang="hu-HU" dirty="0" smtClean="0"/>
              <a:t> </a:t>
            </a:r>
            <a:r>
              <a:rPr lang="hu-HU" dirty="0" err="1" smtClean="0"/>
              <a:t>Yildiz</a:t>
            </a:r>
            <a:endParaRPr lang="hu-HU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660775" y="38020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hu-HU" altLang="hu-H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hu-HU" alt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9" name="Kép 5" descr="Magyarország zászlaja – Wikipédi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9212" y="5920969"/>
            <a:ext cx="809625" cy="5429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Kép 7" descr="Törökország zászlaja - Wikiwa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1831" y="5868359"/>
            <a:ext cx="809625" cy="5429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Kép 6" descr="Görögország zászlaja – Wikipédi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8481" y="5920968"/>
            <a:ext cx="809625" cy="5429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Kép 8" descr="https://upload.wikimedia.org/wikipedia/commons/thumb/0/03/Flag_of_Italy.svg/250px-Flag_of_Italy.svg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0156" y="5882648"/>
            <a:ext cx="809625" cy="5429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11525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kumimoji="0" lang="hu-HU" alt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16954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kumimoji="0" lang="hu-HU" alt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22383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kumimoji="0" lang="hu-HU" alt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27813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86396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5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3731" y="0"/>
            <a:ext cx="10258269" cy="717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Zsigmond Móricz </a:t>
            </a:r>
            <a:r>
              <a:rPr lang="hu-HU" dirty="0" err="1" smtClean="0"/>
              <a:t>Reformed</a:t>
            </a:r>
            <a:r>
              <a:rPr lang="hu-HU" dirty="0"/>
              <a:t> </a:t>
            </a:r>
            <a:r>
              <a:rPr lang="hu-HU" dirty="0" smtClean="0"/>
              <a:t>College, </a:t>
            </a:r>
            <a:r>
              <a:rPr lang="hu-HU" dirty="0" err="1" smtClean="0"/>
              <a:t>High</a:t>
            </a:r>
            <a:r>
              <a:rPr lang="hu-HU" dirty="0" smtClean="0"/>
              <a:t> </a:t>
            </a:r>
            <a:r>
              <a:rPr lang="hu-HU" dirty="0" err="1" smtClean="0"/>
              <a:t>School</a:t>
            </a:r>
            <a:r>
              <a:rPr lang="hu-HU" dirty="0" smtClean="0"/>
              <a:t>, </a:t>
            </a:r>
            <a:r>
              <a:rPr lang="hu-HU" dirty="0" err="1" smtClean="0"/>
              <a:t>Technical</a:t>
            </a:r>
            <a:r>
              <a:rPr lang="hu-HU" dirty="0" smtClean="0"/>
              <a:t> </a:t>
            </a:r>
            <a:r>
              <a:rPr lang="hu-HU" dirty="0" err="1" smtClean="0"/>
              <a:t>School</a:t>
            </a:r>
            <a:r>
              <a:rPr lang="hu-HU" dirty="0" smtClean="0"/>
              <a:t>, </a:t>
            </a:r>
            <a:r>
              <a:rPr lang="hu-HU" dirty="0" err="1" smtClean="0"/>
              <a:t>Primary</a:t>
            </a:r>
            <a:r>
              <a:rPr lang="hu-HU" dirty="0" smtClean="0"/>
              <a:t> </a:t>
            </a:r>
            <a:r>
              <a:rPr lang="hu-HU" dirty="0" err="1" smtClean="0"/>
              <a:t>School</a:t>
            </a:r>
            <a:r>
              <a:rPr lang="hu-HU" dirty="0" smtClean="0"/>
              <a:t> and </a:t>
            </a:r>
            <a:r>
              <a:rPr lang="hu-HU" dirty="0" err="1" smtClean="0"/>
              <a:t>Kindergarten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89212" y="2414588"/>
            <a:ext cx="8915400" cy="4301004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hu-HU" dirty="0"/>
              <a:t>1717 – </a:t>
            </a:r>
            <a:r>
              <a:rPr lang="hu-HU" dirty="0" err="1"/>
              <a:t>beginning</a:t>
            </a:r>
            <a:r>
              <a:rPr lang="hu-HU" dirty="0"/>
              <a:t> of </a:t>
            </a:r>
            <a:r>
              <a:rPr lang="hu-HU" dirty="0" err="1"/>
              <a:t>grammar</a:t>
            </a:r>
            <a:r>
              <a:rPr lang="hu-HU" dirty="0"/>
              <a:t> </a:t>
            </a:r>
            <a:r>
              <a:rPr lang="hu-HU" dirty="0" err="1"/>
              <a:t>school</a:t>
            </a:r>
            <a:endParaRPr lang="hu-HU" dirty="0"/>
          </a:p>
          <a:p>
            <a:pPr>
              <a:defRPr/>
            </a:pPr>
            <a:r>
              <a:rPr lang="hu-HU" dirty="0"/>
              <a:t>1717 – 1852 – part of College of </a:t>
            </a:r>
            <a:r>
              <a:rPr lang="hu-HU" dirty="0"/>
              <a:t>Debrecen</a:t>
            </a:r>
          </a:p>
          <a:p>
            <a:pPr>
              <a:defRPr/>
            </a:pPr>
            <a:r>
              <a:rPr lang="hu-HU" dirty="0"/>
              <a:t>II WW -  </a:t>
            </a:r>
            <a:r>
              <a:rPr lang="hu-HU" dirty="0" err="1"/>
              <a:t>German</a:t>
            </a:r>
            <a:r>
              <a:rPr lang="hu-HU" dirty="0"/>
              <a:t>, </a:t>
            </a:r>
            <a:r>
              <a:rPr lang="hu-HU" dirty="0" err="1"/>
              <a:t>soviet</a:t>
            </a:r>
            <a:r>
              <a:rPr lang="hu-HU" dirty="0"/>
              <a:t> military </a:t>
            </a:r>
            <a:r>
              <a:rPr lang="hu-HU" dirty="0" err="1"/>
              <a:t>hospital</a:t>
            </a:r>
            <a:endParaRPr lang="hu-HU" dirty="0"/>
          </a:p>
          <a:p>
            <a:pPr>
              <a:defRPr/>
            </a:pPr>
            <a:r>
              <a:rPr lang="hu-HU" dirty="0"/>
              <a:t>1948 - </a:t>
            </a:r>
            <a:r>
              <a:rPr lang="hu-HU" dirty="0" err="1"/>
              <a:t>nationalization</a:t>
            </a:r>
            <a:r>
              <a:rPr lang="hu-HU" dirty="0"/>
              <a:t> </a:t>
            </a:r>
            <a:r>
              <a:rPr lang="hu-HU" dirty="0"/>
              <a:t>of </a:t>
            </a:r>
            <a:r>
              <a:rPr lang="hu-HU" dirty="0" err="1"/>
              <a:t>high</a:t>
            </a:r>
            <a:r>
              <a:rPr lang="hu-HU" dirty="0"/>
              <a:t> </a:t>
            </a:r>
            <a:r>
              <a:rPr lang="hu-HU" dirty="0" err="1"/>
              <a:t>school</a:t>
            </a:r>
            <a:endParaRPr lang="hu-HU" dirty="0"/>
          </a:p>
          <a:p>
            <a:pPr>
              <a:defRPr/>
            </a:pPr>
            <a:r>
              <a:rPr lang="hu-HU" dirty="0"/>
              <a:t>2012. </a:t>
            </a:r>
            <a:r>
              <a:rPr lang="hu-HU" dirty="0" err="1"/>
              <a:t>September</a:t>
            </a:r>
            <a:r>
              <a:rPr lang="hu-HU" dirty="0"/>
              <a:t> – </a:t>
            </a:r>
            <a:r>
              <a:rPr lang="hu-HU" dirty="0" err="1"/>
              <a:t>changes</a:t>
            </a:r>
            <a:r>
              <a:rPr lang="hu-HU" dirty="0"/>
              <a:t> of </a:t>
            </a:r>
            <a:r>
              <a:rPr lang="hu-HU" dirty="0" err="1"/>
              <a:t>supervisors</a:t>
            </a:r>
            <a:r>
              <a:rPr lang="hu-HU" dirty="0"/>
              <a:t>	</a:t>
            </a:r>
            <a:r>
              <a:rPr lang="hu-HU" dirty="0" err="1"/>
              <a:t>Reformed</a:t>
            </a:r>
            <a:r>
              <a:rPr lang="hu-HU" dirty="0"/>
              <a:t> </a:t>
            </a:r>
            <a:r>
              <a:rPr lang="hu-HU" dirty="0" err="1"/>
              <a:t>Church</a:t>
            </a:r>
            <a:r>
              <a:rPr lang="hu-HU" dirty="0"/>
              <a:t> </a:t>
            </a:r>
            <a:r>
              <a:rPr lang="hu-HU" dirty="0" err="1"/>
              <a:t>of</a:t>
            </a:r>
            <a:r>
              <a:rPr lang="hu-HU" dirty="0"/>
              <a:t> </a:t>
            </a:r>
            <a:r>
              <a:rPr lang="hu-HU" dirty="0"/>
              <a:t>Kisújszállás </a:t>
            </a:r>
            <a:r>
              <a:rPr lang="hu-HU" dirty="0" err="1"/>
              <a:t>from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Local </a:t>
            </a:r>
            <a:r>
              <a:rPr lang="hu-HU" dirty="0" err="1" smtClean="0"/>
              <a:t>Government</a:t>
            </a:r>
            <a:endParaRPr lang="hu-HU" dirty="0" smtClean="0"/>
          </a:p>
          <a:p>
            <a:pPr>
              <a:defRPr/>
            </a:pPr>
            <a:r>
              <a:rPr lang="en-US" dirty="0"/>
              <a:t>to strengthen the Reformed faith in our </a:t>
            </a:r>
            <a:r>
              <a:rPr lang="en-US" dirty="0" smtClean="0"/>
              <a:t>students</a:t>
            </a:r>
            <a:endParaRPr lang="hu-HU" dirty="0" smtClean="0"/>
          </a:p>
          <a:p>
            <a:pPr>
              <a:defRPr/>
            </a:pPr>
            <a:endParaRPr lang="hu-HU" dirty="0" smtClean="0"/>
          </a:p>
          <a:p>
            <a:pPr>
              <a:defRPr/>
            </a:pPr>
            <a:r>
              <a:rPr lang="en-US" dirty="0"/>
              <a:t>Wide range of students</a:t>
            </a:r>
            <a:endParaRPr lang="hu-HU" dirty="0"/>
          </a:p>
          <a:p>
            <a:pPr marL="742950" lvl="2" indent="-342900">
              <a:defRPr/>
            </a:pPr>
            <a:r>
              <a:rPr lang="en-US" dirty="0"/>
              <a:t>high rate from </a:t>
            </a:r>
            <a:r>
              <a:rPr lang="en-US" dirty="0" err="1"/>
              <a:t>neighbouring</a:t>
            </a:r>
            <a:r>
              <a:rPr lang="en-US" dirty="0"/>
              <a:t> </a:t>
            </a:r>
            <a:r>
              <a:rPr lang="en-US" dirty="0"/>
              <a:t>towns</a:t>
            </a:r>
            <a:endParaRPr lang="hu-HU" dirty="0"/>
          </a:p>
          <a:p>
            <a:pPr marL="742950" lvl="2" indent="-342900">
              <a:defRPr/>
            </a:pPr>
            <a:r>
              <a:rPr lang="en-US" dirty="0"/>
              <a:t> </a:t>
            </a:r>
            <a:r>
              <a:rPr lang="en-US" dirty="0"/>
              <a:t>20-25 towns, villages</a:t>
            </a:r>
          </a:p>
          <a:p>
            <a:pPr marL="742950" lvl="2" indent="-342900">
              <a:defRPr/>
            </a:pPr>
            <a:r>
              <a:rPr lang="en-US" dirty="0"/>
              <a:t>student </a:t>
            </a:r>
            <a:r>
              <a:rPr lang="en-US" dirty="0"/>
              <a:t>hostel (ca. </a:t>
            </a:r>
            <a:r>
              <a:rPr lang="hu-HU" dirty="0"/>
              <a:t>90</a:t>
            </a:r>
            <a:r>
              <a:rPr lang="en-US" dirty="0"/>
              <a:t> </a:t>
            </a:r>
            <a:r>
              <a:rPr lang="en-US" dirty="0"/>
              <a:t>students)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endParaRPr lang="hu-HU" dirty="0" smtClean="0"/>
          </a:p>
          <a:p>
            <a:pPr marL="0" indent="0">
              <a:buNone/>
              <a:defRPr/>
            </a:pPr>
            <a:endParaRPr lang="hu-HU" dirty="0"/>
          </a:p>
          <a:p>
            <a:endParaRPr lang="hu-HU" dirty="0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4202" y="170649"/>
            <a:ext cx="933557" cy="493200"/>
          </a:xfrm>
          <a:prstGeom prst="rect">
            <a:avLst/>
          </a:prstGeom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214" y="163449"/>
            <a:ext cx="2382857" cy="5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17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Educational</a:t>
            </a:r>
            <a:r>
              <a:rPr lang="hu-HU" dirty="0" smtClean="0"/>
              <a:t> </a:t>
            </a:r>
            <a:r>
              <a:rPr lang="hu-HU" dirty="0" err="1" smtClean="0"/>
              <a:t>programmes</a:t>
            </a:r>
            <a:r>
              <a:rPr lang="hu-HU" dirty="0" smtClean="0"/>
              <a:t> </a:t>
            </a:r>
            <a:r>
              <a:rPr lang="hu-HU" dirty="0" err="1" smtClean="0"/>
              <a:t>in</a:t>
            </a:r>
            <a:r>
              <a:rPr lang="hu-HU" dirty="0" smtClean="0"/>
              <a:t> Móricz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 smtClean="0"/>
              <a:t>4 </a:t>
            </a:r>
            <a:r>
              <a:rPr lang="hu-HU" dirty="0" err="1" smtClean="0"/>
              <a:t>year</a:t>
            </a:r>
            <a:r>
              <a:rPr lang="hu-HU" dirty="0" smtClean="0"/>
              <a:t> </a:t>
            </a:r>
            <a:r>
              <a:rPr lang="hu-HU" dirty="0" err="1" smtClean="0"/>
              <a:t>grammar</a:t>
            </a:r>
            <a:r>
              <a:rPr lang="hu-HU" dirty="0" smtClean="0"/>
              <a:t> </a:t>
            </a:r>
            <a:r>
              <a:rPr lang="hu-HU" dirty="0" err="1" smtClean="0"/>
              <a:t>school</a:t>
            </a:r>
            <a:endParaRPr lang="hu-HU" dirty="0" smtClean="0"/>
          </a:p>
          <a:p>
            <a:r>
              <a:rPr lang="hu-HU" dirty="0" smtClean="0"/>
              <a:t>5 </a:t>
            </a:r>
            <a:r>
              <a:rPr lang="hu-HU" dirty="0" err="1" smtClean="0"/>
              <a:t>year</a:t>
            </a:r>
            <a:r>
              <a:rPr lang="hu-HU" dirty="0" smtClean="0"/>
              <a:t> </a:t>
            </a:r>
            <a:r>
              <a:rPr lang="hu-HU" dirty="0" err="1" smtClean="0"/>
              <a:t>language</a:t>
            </a:r>
            <a:r>
              <a:rPr lang="hu-HU" dirty="0" smtClean="0"/>
              <a:t> </a:t>
            </a:r>
            <a:r>
              <a:rPr lang="hu-HU" dirty="0" err="1" smtClean="0"/>
              <a:t>preparatory</a:t>
            </a:r>
            <a:r>
              <a:rPr lang="hu-HU" dirty="0" smtClean="0"/>
              <a:t> </a:t>
            </a:r>
            <a:r>
              <a:rPr lang="hu-HU" dirty="0" err="1" smtClean="0"/>
              <a:t>classes</a:t>
            </a:r>
            <a:r>
              <a:rPr lang="hu-HU" dirty="0" smtClean="0"/>
              <a:t> (English, </a:t>
            </a:r>
            <a:r>
              <a:rPr lang="hu-HU" dirty="0" err="1" smtClean="0"/>
              <a:t>German</a:t>
            </a:r>
            <a:r>
              <a:rPr lang="hu-HU" dirty="0" smtClean="0"/>
              <a:t>)</a:t>
            </a:r>
          </a:p>
          <a:p>
            <a:endParaRPr lang="hu-HU" dirty="0"/>
          </a:p>
          <a:p>
            <a:r>
              <a:rPr lang="hu-HU" dirty="0" err="1" smtClean="0"/>
              <a:t>Technical</a:t>
            </a:r>
            <a:r>
              <a:rPr lang="hu-HU" dirty="0" smtClean="0"/>
              <a:t> </a:t>
            </a:r>
            <a:r>
              <a:rPr lang="hu-HU" dirty="0" err="1" smtClean="0"/>
              <a:t>education</a:t>
            </a:r>
            <a:r>
              <a:rPr lang="hu-HU" dirty="0" smtClean="0"/>
              <a:t> 5 </a:t>
            </a:r>
            <a:r>
              <a:rPr lang="hu-HU" dirty="0" err="1" smtClean="0"/>
              <a:t>years</a:t>
            </a:r>
            <a:endParaRPr lang="hu-HU" dirty="0" smtClean="0"/>
          </a:p>
          <a:p>
            <a:pPr lvl="1"/>
            <a:r>
              <a:rPr lang="hu-HU" dirty="0" err="1" smtClean="0"/>
              <a:t>Information</a:t>
            </a:r>
            <a:r>
              <a:rPr lang="hu-HU" dirty="0" smtClean="0"/>
              <a:t> </a:t>
            </a:r>
            <a:r>
              <a:rPr lang="hu-HU" dirty="0" err="1" smtClean="0"/>
              <a:t>Technology</a:t>
            </a:r>
            <a:r>
              <a:rPr lang="hu-HU" dirty="0" smtClean="0"/>
              <a:t> </a:t>
            </a:r>
            <a:r>
              <a:rPr lang="hu-HU" dirty="0"/>
              <a:t>and </a:t>
            </a:r>
            <a:r>
              <a:rPr lang="hu-HU" dirty="0" err="1"/>
              <a:t>T</a:t>
            </a:r>
            <a:r>
              <a:rPr lang="hu-HU" dirty="0" err="1" smtClean="0"/>
              <a:t>elecommunications</a:t>
            </a:r>
            <a:endParaRPr lang="hu-HU" dirty="0" smtClean="0"/>
          </a:p>
          <a:p>
            <a:pPr lvl="1"/>
            <a:r>
              <a:rPr lang="hu-HU" dirty="0" err="1" smtClean="0"/>
              <a:t>Economy</a:t>
            </a:r>
            <a:r>
              <a:rPr lang="hu-HU" dirty="0" smtClean="0"/>
              <a:t> </a:t>
            </a:r>
            <a:r>
              <a:rPr lang="hu-HU" dirty="0"/>
              <a:t>and </a:t>
            </a:r>
            <a:r>
              <a:rPr lang="hu-HU" dirty="0" smtClean="0"/>
              <a:t>Management</a:t>
            </a:r>
          </a:p>
          <a:p>
            <a:pPr lvl="1"/>
            <a:r>
              <a:rPr lang="hu-HU" dirty="0" err="1" smtClean="0"/>
              <a:t>Transportation</a:t>
            </a:r>
            <a:r>
              <a:rPr lang="hu-HU" dirty="0" smtClean="0"/>
              <a:t>, </a:t>
            </a:r>
            <a:r>
              <a:rPr lang="hu-HU" dirty="0" err="1" smtClean="0"/>
              <a:t>Shipping</a:t>
            </a:r>
            <a:r>
              <a:rPr lang="hu-HU" dirty="0" smtClean="0"/>
              <a:t> and </a:t>
            </a:r>
            <a:r>
              <a:rPr lang="hu-HU" dirty="0" err="1" smtClean="0"/>
              <a:t>Logistics</a:t>
            </a:r>
            <a:endParaRPr lang="hu-HU" dirty="0" smtClean="0"/>
          </a:p>
          <a:p>
            <a:pPr lvl="1"/>
            <a:r>
              <a:rPr lang="hu-HU" dirty="0" err="1" smtClean="0"/>
              <a:t>Police</a:t>
            </a:r>
            <a:r>
              <a:rPr lang="hu-HU" dirty="0" smtClean="0"/>
              <a:t> and Civil Service</a:t>
            </a:r>
          </a:p>
          <a:p>
            <a:endParaRPr lang="hu-HU" dirty="0" smtClean="0"/>
          </a:p>
          <a:p>
            <a:r>
              <a:rPr lang="hu-HU" dirty="0" err="1" smtClean="0"/>
              <a:t>Vocational</a:t>
            </a:r>
            <a:r>
              <a:rPr lang="hu-HU" dirty="0" smtClean="0"/>
              <a:t> </a:t>
            </a:r>
            <a:r>
              <a:rPr lang="hu-HU" dirty="0" err="1" smtClean="0"/>
              <a:t>education</a:t>
            </a:r>
            <a:r>
              <a:rPr lang="hu-HU" dirty="0" smtClean="0"/>
              <a:t> 1 </a:t>
            </a:r>
            <a:r>
              <a:rPr lang="hu-HU" dirty="0" err="1" smtClean="0"/>
              <a:t>year</a:t>
            </a:r>
            <a:r>
              <a:rPr lang="hu-HU" dirty="0" smtClean="0"/>
              <a:t>,</a:t>
            </a:r>
          </a:p>
          <a:p>
            <a:pPr lvl="1"/>
            <a:r>
              <a:rPr lang="hu-HU" dirty="0" smtClean="0"/>
              <a:t> </a:t>
            </a:r>
            <a:r>
              <a:rPr lang="hu-HU" dirty="0" err="1" smtClean="0"/>
              <a:t>finishes</a:t>
            </a:r>
            <a:r>
              <a:rPr lang="hu-HU" dirty="0" smtClean="0"/>
              <a:t> </a:t>
            </a:r>
            <a:r>
              <a:rPr lang="hu-HU" dirty="0" err="1" smtClean="0"/>
              <a:t>in</a:t>
            </a:r>
            <a:r>
              <a:rPr lang="hu-HU" dirty="0" smtClean="0"/>
              <a:t> 2024 </a:t>
            </a:r>
            <a:r>
              <a:rPr lang="hu-HU" dirty="0" err="1" smtClean="0"/>
              <a:t>because</a:t>
            </a:r>
            <a:r>
              <a:rPr lang="hu-HU" dirty="0" smtClean="0"/>
              <a:t> of </a:t>
            </a:r>
            <a:r>
              <a:rPr lang="hu-HU" dirty="0" err="1" smtClean="0"/>
              <a:t>educational</a:t>
            </a:r>
            <a:r>
              <a:rPr lang="hu-HU" dirty="0" smtClean="0"/>
              <a:t> </a:t>
            </a:r>
            <a:r>
              <a:rPr lang="hu-HU" dirty="0" err="1" smtClean="0"/>
              <a:t>system</a:t>
            </a:r>
            <a:r>
              <a:rPr lang="hu-HU" dirty="0" smtClean="0"/>
              <a:t> </a:t>
            </a:r>
            <a:r>
              <a:rPr lang="hu-HU" dirty="0" err="1" smtClean="0"/>
              <a:t>changes</a:t>
            </a:r>
            <a:endParaRPr lang="hu-HU" dirty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92150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Previous</a:t>
            </a:r>
            <a:r>
              <a:rPr lang="hu-HU" dirty="0" smtClean="0"/>
              <a:t> EU </a:t>
            </a:r>
            <a:r>
              <a:rPr lang="hu-HU" dirty="0" err="1" smtClean="0"/>
              <a:t>projects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 „Improving the ability of designing and programming tutorial </a:t>
            </a:r>
            <a:r>
              <a:rPr lang="en-US" dirty="0" err="1"/>
              <a:t>softwares</a:t>
            </a:r>
            <a:r>
              <a:rPr lang="en-US" dirty="0"/>
              <a:t> by using ARCS model”</a:t>
            </a:r>
            <a:r>
              <a:rPr lang="hu-HU" dirty="0"/>
              <a:t>,  Leonardo 2012-2014</a:t>
            </a:r>
          </a:p>
          <a:p>
            <a:r>
              <a:rPr lang="hu-HU" dirty="0"/>
              <a:t>„</a:t>
            </a:r>
            <a:r>
              <a:rPr lang="en-US" dirty="0"/>
              <a:t>Enterprising, healthy and creative</a:t>
            </a:r>
            <a:r>
              <a:rPr lang="hu-HU" dirty="0"/>
              <a:t>” </a:t>
            </a:r>
            <a:r>
              <a:rPr lang="en-US" dirty="0"/>
              <a:t>Comenius multilateral partnerships</a:t>
            </a:r>
            <a:r>
              <a:rPr lang="hu-HU" dirty="0"/>
              <a:t>, 2012-2014</a:t>
            </a:r>
          </a:p>
          <a:p>
            <a:r>
              <a:rPr lang="hu-HU" dirty="0"/>
              <a:t>„</a:t>
            </a:r>
            <a:r>
              <a:rPr lang="en-US" dirty="0"/>
              <a:t>European School Partnership For Sustainability</a:t>
            </a:r>
            <a:r>
              <a:rPr lang="hu-HU" dirty="0"/>
              <a:t>”, Erasmus+, 2014-2016</a:t>
            </a:r>
          </a:p>
          <a:p>
            <a:r>
              <a:rPr lang="hu-HU" dirty="0"/>
              <a:t>„A barátságtól az egymástól való tanulásig” Erasmus+, 2016-2018</a:t>
            </a:r>
          </a:p>
          <a:p>
            <a:r>
              <a:rPr lang="hu-HU" dirty="0"/>
              <a:t>„</a:t>
            </a:r>
            <a:r>
              <a:rPr lang="en-US" dirty="0"/>
              <a:t>Power @pp your learning skills</a:t>
            </a:r>
            <a:r>
              <a:rPr lang="hu-HU" dirty="0"/>
              <a:t>” Erasmus+, 2016-2018</a:t>
            </a:r>
          </a:p>
          <a:p>
            <a:r>
              <a:rPr lang="hu-HU" dirty="0"/>
              <a:t>„</a:t>
            </a:r>
            <a:r>
              <a:rPr lang="hu-HU" dirty="0" err="1"/>
              <a:t>GOod</a:t>
            </a:r>
            <a:r>
              <a:rPr lang="hu-HU" dirty="0"/>
              <a:t> </a:t>
            </a:r>
            <a:r>
              <a:rPr lang="hu-HU" dirty="0" err="1"/>
              <a:t>PrICTices</a:t>
            </a:r>
            <a:r>
              <a:rPr lang="hu-HU" dirty="0"/>
              <a:t>”, Erasmus+, 2019-2022</a:t>
            </a:r>
          </a:p>
          <a:p>
            <a:r>
              <a:rPr lang="hu-HU" dirty="0"/>
              <a:t>„</a:t>
            </a:r>
            <a:r>
              <a:rPr lang="en-US" dirty="0"/>
              <a:t>Student cooperation for the protection of our environment between the </a:t>
            </a:r>
            <a:r>
              <a:rPr lang="en-US" dirty="0" err="1"/>
              <a:t>Zsigmond</a:t>
            </a:r>
            <a:r>
              <a:rPr lang="en-US" dirty="0"/>
              <a:t> </a:t>
            </a:r>
            <a:r>
              <a:rPr lang="en-US" dirty="0" err="1"/>
              <a:t>Móricz</a:t>
            </a:r>
            <a:r>
              <a:rPr lang="en-US" dirty="0"/>
              <a:t> Reformed College of </a:t>
            </a:r>
            <a:r>
              <a:rPr lang="en-US" dirty="0" err="1"/>
              <a:t>Kisújszállás</a:t>
            </a:r>
            <a:r>
              <a:rPr lang="en-US" dirty="0"/>
              <a:t> and the schools of </a:t>
            </a:r>
            <a:r>
              <a:rPr lang="en-US" dirty="0" err="1"/>
              <a:t>Wilamowice</a:t>
            </a:r>
            <a:r>
              <a:rPr lang="hu-HU" dirty="0"/>
              <a:t>”,  Erasmus+, 2020-2023</a:t>
            </a:r>
          </a:p>
          <a:p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599" y="1905000"/>
            <a:ext cx="1151487" cy="109257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839" y="4022411"/>
            <a:ext cx="1168015" cy="109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53854" y="5690265"/>
            <a:ext cx="1168015" cy="111237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Kép 6" descr="C:\Users\admin\Desktop\Logo1_RO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5762" y="5830577"/>
            <a:ext cx="1743075" cy="9029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68813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Hungarian</a:t>
            </a:r>
            <a:r>
              <a:rPr lang="hu-HU" dirty="0" smtClean="0"/>
              <a:t> Erasmus+ team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József Tóth, </a:t>
            </a:r>
            <a:r>
              <a:rPr lang="hu-HU" dirty="0" err="1" smtClean="0"/>
              <a:t>Headmaster</a:t>
            </a:r>
            <a:endParaRPr lang="hu-HU" dirty="0" smtClean="0"/>
          </a:p>
          <a:p>
            <a:r>
              <a:rPr lang="hu-HU" dirty="0" smtClean="0"/>
              <a:t>Piroska Monokiné Serege, </a:t>
            </a:r>
            <a:r>
              <a:rPr lang="hu-HU" dirty="0" err="1" smtClean="0"/>
              <a:t>Coordinator</a:t>
            </a:r>
            <a:r>
              <a:rPr lang="hu-HU" dirty="0" smtClean="0"/>
              <a:t>, English and IT </a:t>
            </a:r>
            <a:r>
              <a:rPr lang="hu-HU" dirty="0" err="1" smtClean="0"/>
              <a:t>teacher</a:t>
            </a:r>
            <a:endParaRPr lang="hu-HU" dirty="0" smtClean="0"/>
          </a:p>
          <a:p>
            <a:r>
              <a:rPr lang="hu-HU" dirty="0" smtClean="0"/>
              <a:t>Szilvia Rácz, Financial </a:t>
            </a:r>
            <a:r>
              <a:rPr lang="hu-HU" dirty="0" err="1" smtClean="0"/>
              <a:t>manager</a:t>
            </a:r>
            <a:endParaRPr lang="hu-HU" dirty="0" smtClean="0"/>
          </a:p>
          <a:p>
            <a:endParaRPr lang="hu-HU" dirty="0" smtClean="0"/>
          </a:p>
          <a:p>
            <a:r>
              <a:rPr lang="hu-HU" dirty="0" smtClean="0"/>
              <a:t>Éva Dávid-Bojti, </a:t>
            </a:r>
            <a:r>
              <a:rPr lang="hu-HU" dirty="0" err="1" smtClean="0"/>
              <a:t>Religious</a:t>
            </a:r>
            <a:r>
              <a:rPr lang="hu-HU" dirty="0" smtClean="0"/>
              <a:t> </a:t>
            </a:r>
            <a:r>
              <a:rPr lang="hu-HU" dirty="0" err="1" smtClean="0"/>
              <a:t>teacher</a:t>
            </a:r>
            <a:endParaRPr lang="hu-HU" dirty="0"/>
          </a:p>
          <a:p>
            <a:r>
              <a:rPr lang="hu-HU" dirty="0" smtClean="0"/>
              <a:t>Beáta Kovács, </a:t>
            </a:r>
            <a:r>
              <a:rPr lang="hu-HU" dirty="0" err="1" smtClean="0"/>
              <a:t>German</a:t>
            </a:r>
            <a:r>
              <a:rPr lang="hu-HU" dirty="0" smtClean="0"/>
              <a:t> </a:t>
            </a:r>
            <a:r>
              <a:rPr lang="hu-HU" dirty="0" err="1" smtClean="0"/>
              <a:t>teacher</a:t>
            </a:r>
            <a:endParaRPr lang="hu-HU" dirty="0" smtClean="0"/>
          </a:p>
          <a:p>
            <a:r>
              <a:rPr lang="hu-HU" dirty="0" smtClean="0"/>
              <a:t>Ferenc Süveges, </a:t>
            </a:r>
            <a:r>
              <a:rPr lang="hu-HU" dirty="0" err="1" smtClean="0"/>
              <a:t>Economic</a:t>
            </a:r>
            <a:r>
              <a:rPr lang="hu-HU" dirty="0" smtClean="0"/>
              <a:t> and IT </a:t>
            </a:r>
            <a:r>
              <a:rPr lang="hu-HU" dirty="0" err="1" smtClean="0"/>
              <a:t>teacher</a:t>
            </a:r>
            <a:endParaRPr lang="hu-HU" dirty="0" smtClean="0"/>
          </a:p>
          <a:p>
            <a:r>
              <a:rPr lang="hu-HU" dirty="0" smtClean="0"/>
              <a:t>Márta-Tóth Szabó, English </a:t>
            </a:r>
            <a:r>
              <a:rPr lang="hu-HU" dirty="0" err="1" smtClean="0"/>
              <a:t>teacher</a:t>
            </a:r>
            <a:endParaRPr lang="hu-HU" dirty="0"/>
          </a:p>
        </p:txBody>
      </p:sp>
      <p:sp>
        <p:nvSpPr>
          <p:cNvPr id="4" name="Balra nyíl 3">
            <a:hlinkClick r:id="rId2" action="ppaction://hlinksldjump"/>
          </p:cNvPr>
          <p:cNvSpPr/>
          <p:nvPr/>
        </p:nvSpPr>
        <p:spPr>
          <a:xfrm>
            <a:off x="300038" y="6129337"/>
            <a:ext cx="685800" cy="41433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19093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zálak">
  <a:themeElements>
    <a:clrScheme name="Szálak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zálak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zálak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80</TotalTime>
  <Words>317</Words>
  <Application>Microsoft Office PowerPoint</Application>
  <PresentationFormat>Szélesvásznú</PresentationFormat>
  <Paragraphs>57</Paragraphs>
  <Slides>6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13" baseType="lpstr">
      <vt:lpstr>Arial</vt:lpstr>
      <vt:lpstr>Calibri</vt:lpstr>
      <vt:lpstr>Century Gothic</vt:lpstr>
      <vt:lpstr>Times New Roman</vt:lpstr>
      <vt:lpstr>Wingdings 2</vt:lpstr>
      <vt:lpstr>Wingdings 3</vt:lpstr>
      <vt:lpstr>Szálak</vt:lpstr>
      <vt:lpstr>„Getting to know European cultural values along religions”</vt:lpstr>
      <vt:lpstr>Partners and participants</vt:lpstr>
      <vt:lpstr>Zsigmond Móricz Reformed College, High School, Technical School, Primary School and Kindergarten</vt:lpstr>
      <vt:lpstr>Educational programmes in Móricz</vt:lpstr>
      <vt:lpstr>Previous EU projects</vt:lpstr>
      <vt:lpstr>Hungarian Erasmus+ team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„Getting to know European cultural values along religions”</dc:title>
  <dc:creator>Windows-felhasználó</dc:creator>
  <cp:lastModifiedBy>Windows-felhasználó</cp:lastModifiedBy>
  <cp:revision>12</cp:revision>
  <dcterms:created xsi:type="dcterms:W3CDTF">2023-11-06T21:26:56Z</dcterms:created>
  <dcterms:modified xsi:type="dcterms:W3CDTF">2023-11-06T22:47:45Z</dcterms:modified>
</cp:coreProperties>
</file>