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58" r:id="rId9"/>
    <p:sldId id="259" r:id="rId10"/>
    <p:sldId id="260" r:id="rId11"/>
    <p:sldId id="267" r:id="rId12"/>
    <p:sldId id="261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ép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308" y="178229"/>
            <a:ext cx="933557" cy="4932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97" y="171029"/>
            <a:ext cx="2382857" cy="5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18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5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62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726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22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86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39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774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287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823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583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6172AB-E320-4C02-8F49-794A147E9D49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B203198-94B9-4BAF-B013-7CAB628C38F3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308" y="178229"/>
            <a:ext cx="933557" cy="4932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97" y="171029"/>
            <a:ext cx="2382857" cy="5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7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Project </a:t>
            </a:r>
            <a:r>
              <a:rPr lang="hu-HU" dirty="0" err="1" smtClean="0"/>
              <a:t>description</a:t>
            </a:r>
            <a:r>
              <a:rPr lang="hu-HU" dirty="0" smtClean="0"/>
              <a:t>, </a:t>
            </a:r>
            <a:r>
              <a:rPr lang="hu-HU" dirty="0" err="1" smtClean="0"/>
              <a:t>expectations</a:t>
            </a:r>
            <a:r>
              <a:rPr lang="hu-HU" dirty="0" smtClean="0"/>
              <a:t>, </a:t>
            </a:r>
            <a:r>
              <a:rPr lang="hu-HU" dirty="0" err="1" smtClean="0"/>
              <a:t>roles</a:t>
            </a:r>
            <a:r>
              <a:rPr lang="hu-HU" dirty="0" smtClean="0"/>
              <a:t>, </a:t>
            </a:r>
            <a:r>
              <a:rPr lang="hu-HU" dirty="0" err="1" smtClean="0"/>
              <a:t>tasks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u-HU" dirty="0" smtClean="0"/>
              <a:t>Monokiné Serege Piroska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780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Project </a:t>
            </a:r>
            <a:r>
              <a:rPr lang="hu-HU" dirty="0" err="1"/>
              <a:t>roles</a:t>
            </a:r>
            <a:r>
              <a:rPr lang="hu-HU" dirty="0"/>
              <a:t> </a:t>
            </a:r>
            <a:r>
              <a:rPr lang="hu-HU" dirty="0" smtClean="0"/>
              <a:t>2.1-Project partner </a:t>
            </a:r>
            <a:r>
              <a:rPr lang="hu-HU" dirty="0" err="1" smtClean="0"/>
              <a:t>coordinators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29-30/54</a:t>
            </a:r>
            <a:endParaRPr lang="hu-HU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588447"/>
              </p:ext>
            </p:extLst>
          </p:nvPr>
        </p:nvGraphicFramePr>
        <p:xfrm>
          <a:off x="100013" y="1737360"/>
          <a:ext cx="10644186" cy="4892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2093"/>
                <a:gridCol w="5322093"/>
              </a:tblGrid>
              <a:tr h="488367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the full scope of the institutional application of the Erasmus+ program  administration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coordination of applications of interested students</a:t>
                      </a:r>
                      <a:endParaRPr lang="hu-HU" sz="21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administration of student contracts and parental consents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coordinating the selection of outgoing students, instructors and staff, advising, organizing their accommodation and meals</a:t>
                      </a:r>
                      <a:endParaRPr lang="hu-HU" sz="21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reception of foreign Erasmus guests, instructors and staff,  organization of their transfers and accommodation and meals</a:t>
                      </a:r>
                      <a:endParaRPr lang="hu-HU" sz="21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prepares the documentation for those traveling on mobility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b="1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managing financial affairs </a:t>
                      </a: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related to scholarships and trips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keep in</a:t>
                      </a:r>
                      <a:r>
                        <a:rPr lang="en-GB" sz="2100" baseline="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touch </a:t>
                      </a: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with partner institutions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preparation and administration of contracts between schools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communicate with partner coordinators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b="1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reporting</a:t>
                      </a: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to the project coordinator </a:t>
                      </a:r>
                      <a:r>
                        <a:rPr lang="en-GB" sz="2100" b="1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every 3 months by the 5th day of the month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preparation of </a:t>
                      </a:r>
                      <a:r>
                        <a:rPr lang="en-GB" sz="2100" b="1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Interim and Final reports</a:t>
                      </a:r>
                      <a:r>
                        <a:rPr lang="hu-HU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en-US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available for the Coordinator by </a:t>
                      </a:r>
                      <a:r>
                        <a:rPr lang="hu-HU" sz="2100" b="1" i="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 </a:t>
                      </a:r>
                      <a:r>
                        <a:rPr lang="en-US" sz="2100" b="1" i="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month before the deadline </a:t>
                      </a:r>
                      <a:r>
                        <a:rPr lang="en-US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of the actual report.</a:t>
                      </a:r>
                      <a:endParaRPr lang="en-GB" sz="2100" noProof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organizing and </a:t>
                      </a:r>
                      <a:r>
                        <a:rPr lang="en-GB" sz="2100" noProof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participa</a:t>
                      </a:r>
                      <a:r>
                        <a:rPr lang="hu-HU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</a:t>
                      </a:r>
                      <a:r>
                        <a:rPr lang="en-GB" sz="2100" noProof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ing</a:t>
                      </a:r>
                      <a:r>
                        <a:rPr lang="en-GB" sz="2100" noProof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in events and conferences related to the program, dissemination activities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hu-HU" sz="21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52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Project </a:t>
            </a:r>
            <a:r>
              <a:rPr lang="hu-HU" dirty="0" err="1"/>
              <a:t>roles</a:t>
            </a:r>
            <a:r>
              <a:rPr lang="hu-HU" dirty="0"/>
              <a:t> </a:t>
            </a:r>
            <a:r>
              <a:rPr lang="hu-HU" dirty="0" smtClean="0"/>
              <a:t>2.2-Project </a:t>
            </a:r>
            <a:r>
              <a:rPr lang="hu-HU" dirty="0"/>
              <a:t>partner </a:t>
            </a:r>
            <a:r>
              <a:rPr lang="hu-HU" dirty="0" err="1"/>
              <a:t>coordinators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Contact</a:t>
            </a:r>
            <a:r>
              <a:rPr lang="hu-HU" dirty="0" smtClean="0"/>
              <a:t> </a:t>
            </a:r>
            <a:r>
              <a:rPr lang="hu-HU" dirty="0" err="1" smtClean="0"/>
              <a:t>person</a:t>
            </a:r>
            <a:r>
              <a:rPr lang="hu-HU" dirty="0" smtClean="0"/>
              <a:t>: </a:t>
            </a:r>
            <a:r>
              <a:rPr lang="en-US" dirty="0" smtClean="0"/>
              <a:t>check </a:t>
            </a:r>
            <a:r>
              <a:rPr lang="en-US" dirty="0"/>
              <a:t>and analyze the quality of activities and materials </a:t>
            </a:r>
            <a:r>
              <a:rPr lang="en-US" dirty="0" smtClean="0"/>
              <a:t>produced</a:t>
            </a:r>
            <a:endParaRPr lang="hu-HU" dirty="0" smtClean="0"/>
          </a:p>
          <a:p>
            <a:r>
              <a:rPr lang="hu-HU" dirty="0" err="1" smtClean="0"/>
              <a:t>Assistant</a:t>
            </a:r>
            <a:r>
              <a:rPr lang="hu-HU" dirty="0" smtClean="0"/>
              <a:t>: </a:t>
            </a:r>
            <a:r>
              <a:rPr lang="en-US" dirty="0"/>
              <a:t>assistant of the contact person will be in charge </a:t>
            </a:r>
            <a:r>
              <a:rPr lang="en-US" dirty="0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communications</a:t>
            </a:r>
            <a:endParaRPr lang="hu-HU" dirty="0"/>
          </a:p>
          <a:p>
            <a:r>
              <a:rPr lang="en-US" dirty="0"/>
              <a:t>The </a:t>
            </a:r>
            <a:r>
              <a:rPr lang="en-US" dirty="0" err="1" smtClean="0"/>
              <a:t>headteacher</a:t>
            </a:r>
            <a:r>
              <a:rPr lang="hu-HU" dirty="0" smtClean="0"/>
              <a:t>: </a:t>
            </a:r>
            <a:r>
              <a:rPr lang="en-US" dirty="0" smtClean="0"/>
              <a:t>in </a:t>
            </a:r>
            <a:r>
              <a:rPr lang="en-US" dirty="0"/>
              <a:t>charge of methods of monitoring and evaluation</a:t>
            </a:r>
            <a:r>
              <a:rPr lang="en-US" dirty="0" smtClean="0"/>
              <a:t>.</a:t>
            </a:r>
            <a:endParaRPr lang="hu-HU" dirty="0" smtClean="0"/>
          </a:p>
          <a:p>
            <a:r>
              <a:rPr lang="en-GB" b="1" dirty="0"/>
              <a:t>keep an analytical records </a:t>
            </a:r>
            <a:r>
              <a:rPr lang="en-GB" dirty="0"/>
              <a:t>of </a:t>
            </a:r>
            <a:r>
              <a:rPr lang="en-GB" dirty="0" smtClean="0"/>
              <a:t>use </a:t>
            </a:r>
            <a:r>
              <a:rPr lang="en-GB" dirty="0"/>
              <a:t>of the </a:t>
            </a:r>
            <a:r>
              <a:rPr lang="en-GB" dirty="0" smtClean="0"/>
              <a:t>grant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itemised</a:t>
            </a:r>
            <a:r>
              <a:rPr lang="hu-HU" dirty="0" smtClean="0"/>
              <a:t> </a:t>
            </a:r>
            <a:r>
              <a:rPr lang="hu-HU" dirty="0" err="1" smtClean="0"/>
              <a:t>check</a:t>
            </a:r>
            <a:endParaRPr lang="hu-HU" dirty="0" smtClean="0"/>
          </a:p>
          <a:p>
            <a:r>
              <a:rPr lang="hu-HU" b="1" dirty="0" err="1" smtClean="0"/>
              <a:t>Evaluation</a:t>
            </a:r>
            <a:r>
              <a:rPr lang="hu-HU" b="1" dirty="0"/>
              <a:t> </a:t>
            </a:r>
            <a:r>
              <a:rPr lang="hu-HU" b="1" dirty="0" err="1" smtClean="0"/>
              <a:t>questionnaire</a:t>
            </a:r>
            <a:r>
              <a:rPr lang="hu-HU" dirty="0" smtClean="0"/>
              <a:t>: </a:t>
            </a:r>
            <a:r>
              <a:rPr lang="hu-HU" dirty="0" err="1" smtClean="0"/>
              <a:t>measures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impact</a:t>
            </a:r>
            <a:r>
              <a:rPr lang="hu-HU" dirty="0" smtClean="0"/>
              <a:t> (</a:t>
            </a:r>
            <a:r>
              <a:rPr lang="hu-HU" dirty="0" err="1" smtClean="0"/>
              <a:t>beginning</a:t>
            </a:r>
            <a:r>
              <a:rPr lang="hu-HU" dirty="0" smtClean="0"/>
              <a:t> and end)</a:t>
            </a:r>
          </a:p>
          <a:p>
            <a:r>
              <a:rPr lang="en-US" dirty="0"/>
              <a:t>monitor the progress of the activities </a:t>
            </a:r>
            <a:r>
              <a:rPr lang="en-US" dirty="0" smtClean="0"/>
              <a:t>accessibility</a:t>
            </a:r>
            <a:endParaRPr lang="hu-HU" dirty="0" smtClean="0"/>
          </a:p>
          <a:p>
            <a:r>
              <a:rPr lang="en-US" b="1" dirty="0" smtClean="0"/>
              <a:t>track </a:t>
            </a:r>
            <a:r>
              <a:rPr lang="en-US" b="1" dirty="0"/>
              <a:t>the </a:t>
            </a:r>
            <a:r>
              <a:rPr lang="en-US" b="1" dirty="0" smtClean="0"/>
              <a:t>impact</a:t>
            </a:r>
            <a:r>
              <a:rPr lang="hu-HU" dirty="0" smtClean="0"/>
              <a:t>:</a:t>
            </a:r>
          </a:p>
          <a:p>
            <a:pPr lvl="1"/>
            <a:r>
              <a:rPr lang="en-US" dirty="0" smtClean="0"/>
              <a:t>collecting </a:t>
            </a:r>
            <a:r>
              <a:rPr lang="en-US" dirty="0"/>
              <a:t>data on participation rates, </a:t>
            </a:r>
            <a:endParaRPr lang="hu-HU" dirty="0" smtClean="0"/>
          </a:p>
          <a:p>
            <a:pPr lvl="1"/>
            <a:r>
              <a:rPr lang="en-US" dirty="0" smtClean="0"/>
              <a:t>feedback </a:t>
            </a:r>
            <a:r>
              <a:rPr lang="en-US" dirty="0"/>
              <a:t>from </a:t>
            </a:r>
            <a:r>
              <a:rPr lang="en-US" dirty="0" smtClean="0"/>
              <a:t>participants</a:t>
            </a:r>
            <a:endParaRPr lang="hu-HU" dirty="0" smtClean="0"/>
          </a:p>
          <a:p>
            <a:pPr lvl="1"/>
            <a:r>
              <a:rPr lang="en-US" dirty="0" err="1" smtClean="0"/>
              <a:t>analyz</a:t>
            </a:r>
            <a:r>
              <a:rPr lang="hu-HU" dirty="0" smtClean="0"/>
              <a:t>ing</a:t>
            </a:r>
            <a:r>
              <a:rPr lang="en-US" dirty="0" smtClean="0"/>
              <a:t> </a:t>
            </a:r>
            <a:r>
              <a:rPr lang="en-US" dirty="0" smtClean="0"/>
              <a:t>feedbacks</a:t>
            </a:r>
            <a:endParaRPr lang="hu-HU" dirty="0" smtClean="0"/>
          </a:p>
          <a:p>
            <a:r>
              <a:rPr lang="en-GB" dirty="0"/>
              <a:t>make all the </a:t>
            </a:r>
            <a:r>
              <a:rPr lang="en-GB" b="1" dirty="0"/>
              <a:t>documents</a:t>
            </a:r>
            <a:r>
              <a:rPr lang="en-GB" dirty="0"/>
              <a:t> available </a:t>
            </a:r>
            <a:r>
              <a:rPr lang="en-GB" b="1" dirty="0"/>
              <a:t>to the Coordinator </a:t>
            </a:r>
            <a:r>
              <a:rPr lang="en-GB" dirty="0"/>
              <a:t>as </a:t>
            </a:r>
            <a:r>
              <a:rPr lang="en-GB" b="1" dirty="0"/>
              <a:t>certified copies </a:t>
            </a:r>
            <a:r>
              <a:rPr lang="en-GB" dirty="0"/>
              <a:t>created at the Project Partner which is related to the </a:t>
            </a:r>
            <a:r>
              <a:rPr lang="en-GB" b="1" dirty="0"/>
              <a:t>professional and financial implementation </a:t>
            </a:r>
            <a:r>
              <a:rPr lang="en-GB" dirty="0"/>
              <a:t>of the Project, and justify the implementation of the Project and the use of the grant</a:t>
            </a:r>
            <a:r>
              <a:rPr lang="en-GB" dirty="0" smtClean="0"/>
              <a:t>.</a:t>
            </a:r>
            <a:r>
              <a:rPr lang="hu-HU" dirty="0" smtClean="0"/>
              <a:t> </a:t>
            </a:r>
            <a:r>
              <a:rPr lang="hu-HU" b="1" dirty="0" smtClean="0"/>
              <a:t>„</a:t>
            </a:r>
            <a:r>
              <a:rPr lang="en-US" b="1" dirty="0" smtClean="0"/>
              <a:t>A </a:t>
            </a:r>
            <a:r>
              <a:rPr lang="en-US" b="1" dirty="0"/>
              <a:t>certified copy identical in all respects to the original</a:t>
            </a:r>
            <a:r>
              <a:rPr lang="en-US" b="1" dirty="0" smtClean="0"/>
              <a:t>.</a:t>
            </a:r>
            <a:r>
              <a:rPr lang="hu-HU" b="1" dirty="0" smtClean="0"/>
              <a:t>”</a:t>
            </a:r>
            <a:endParaRPr lang="hu-HU" b="1" dirty="0" smtClean="0"/>
          </a:p>
          <a:p>
            <a:pPr lvl="1"/>
            <a:endParaRPr lang="en-US" dirty="0"/>
          </a:p>
        </p:txBody>
      </p:sp>
      <p:sp>
        <p:nvSpPr>
          <p:cNvPr id="4" name="Szövegdoboz 3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</a:t>
            </a:r>
            <a:r>
              <a:rPr lang="hu-HU" dirty="0" smtClean="0"/>
              <a:t>29/54, </a:t>
            </a:r>
            <a:r>
              <a:rPr lang="hu-HU" dirty="0" err="1" smtClean="0"/>
              <a:t>pg</a:t>
            </a:r>
            <a:r>
              <a:rPr lang="hu-HU" dirty="0" smtClean="0"/>
              <a:t>. 10/14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889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Project </a:t>
            </a:r>
            <a:r>
              <a:rPr lang="hu-HU" dirty="0" err="1"/>
              <a:t>roles</a:t>
            </a:r>
            <a:r>
              <a:rPr lang="hu-HU" dirty="0"/>
              <a:t> </a:t>
            </a:r>
            <a:r>
              <a:rPr lang="hu-HU" dirty="0" smtClean="0"/>
              <a:t>3-Project </a:t>
            </a:r>
            <a:r>
              <a:rPr lang="hu-HU" dirty="0" err="1" smtClean="0"/>
              <a:t>Partners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collaborate with local religious organizations</a:t>
            </a:r>
            <a:endParaRPr lang="hu-HU" dirty="0" smtClean="0"/>
          </a:p>
          <a:p>
            <a:r>
              <a:rPr lang="hu-HU" dirty="0" smtClean="0"/>
              <a:t>TR</a:t>
            </a:r>
          </a:p>
          <a:p>
            <a:pPr lvl="1"/>
            <a:r>
              <a:rPr lang="hu-HU" dirty="0" err="1" smtClean="0"/>
              <a:t>create</a:t>
            </a:r>
            <a:r>
              <a:rPr lang="hu-HU" dirty="0" smtClean="0"/>
              <a:t>, </a:t>
            </a:r>
            <a:r>
              <a:rPr lang="hu-HU" dirty="0" err="1" smtClean="0"/>
              <a:t>maintain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website</a:t>
            </a:r>
            <a:endParaRPr lang="hu-HU" dirty="0" smtClean="0"/>
          </a:p>
          <a:p>
            <a:r>
              <a:rPr lang="hu-HU" dirty="0" smtClean="0"/>
              <a:t>GR</a:t>
            </a:r>
          </a:p>
          <a:p>
            <a:pPr lvl="1"/>
            <a:r>
              <a:rPr lang="hu-HU" dirty="0" err="1" smtClean="0"/>
              <a:t>organize</a:t>
            </a:r>
            <a:r>
              <a:rPr lang="hu-HU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on-line competition for the project </a:t>
            </a:r>
            <a:r>
              <a:rPr lang="en-US" dirty="0" smtClean="0"/>
              <a:t>logo</a:t>
            </a:r>
            <a:endParaRPr lang="hu-HU" dirty="0" smtClean="0"/>
          </a:p>
          <a:p>
            <a:pPr lvl="1"/>
            <a:r>
              <a:rPr lang="en-US" dirty="0" smtClean="0"/>
              <a:t>create </a:t>
            </a:r>
            <a:r>
              <a:rPr lang="en-US" dirty="0"/>
              <a:t>and maintain </a:t>
            </a:r>
            <a:r>
              <a:rPr lang="en-US" dirty="0" smtClean="0"/>
              <a:t>the</a:t>
            </a:r>
            <a:r>
              <a:rPr lang="hu-HU" dirty="0" smtClean="0"/>
              <a:t> project </a:t>
            </a:r>
            <a:r>
              <a:rPr lang="hu-HU" dirty="0" err="1"/>
              <a:t>Facebook</a:t>
            </a:r>
            <a:r>
              <a:rPr lang="hu-HU" dirty="0"/>
              <a:t> </a:t>
            </a:r>
            <a:r>
              <a:rPr lang="hu-HU" dirty="0" err="1" smtClean="0"/>
              <a:t>page</a:t>
            </a:r>
            <a:endParaRPr lang="hu-HU" dirty="0" smtClean="0"/>
          </a:p>
          <a:p>
            <a:r>
              <a:rPr lang="hu-HU" dirty="0" smtClean="0"/>
              <a:t>IT</a:t>
            </a:r>
          </a:p>
          <a:p>
            <a:pPr lvl="1"/>
            <a:r>
              <a:rPr lang="en-US" dirty="0"/>
              <a:t>finalize the digital collection of cultural values and </a:t>
            </a:r>
            <a:r>
              <a:rPr lang="en-US" dirty="0" smtClean="0"/>
              <a:t>holidays</a:t>
            </a:r>
            <a:endParaRPr lang="hu-HU" dirty="0" smtClean="0"/>
          </a:p>
          <a:p>
            <a:r>
              <a:rPr lang="hu-HU" dirty="0" smtClean="0"/>
              <a:t>HU</a:t>
            </a:r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ake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en-US" dirty="0" smtClean="0"/>
              <a:t>reports </a:t>
            </a:r>
            <a:r>
              <a:rPr lang="en-US" dirty="0"/>
              <a:t>of the </a:t>
            </a:r>
            <a:r>
              <a:rPr lang="en-US" dirty="0" smtClean="0"/>
              <a:t>meetings</a:t>
            </a:r>
            <a:endParaRPr lang="hu-HU" dirty="0" smtClean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ake</a:t>
            </a:r>
            <a:r>
              <a:rPr lang="hu-HU" dirty="0" smtClean="0"/>
              <a:t> </a:t>
            </a:r>
            <a:r>
              <a:rPr lang="en-US" dirty="0" smtClean="0"/>
              <a:t>questionnaires </a:t>
            </a:r>
            <a:r>
              <a:rPr lang="en-US" dirty="0"/>
              <a:t>for the evaluation of the </a:t>
            </a:r>
            <a:r>
              <a:rPr lang="en-US" dirty="0" smtClean="0"/>
              <a:t>project</a:t>
            </a:r>
            <a:r>
              <a:rPr lang="hu-HU" dirty="0" smtClean="0"/>
              <a:t>(</a:t>
            </a:r>
            <a:r>
              <a:rPr lang="hu-HU" dirty="0" err="1" smtClean="0"/>
              <a:t>beginning</a:t>
            </a:r>
            <a:r>
              <a:rPr lang="hu-HU" dirty="0" smtClean="0"/>
              <a:t>, end, </a:t>
            </a:r>
            <a:r>
              <a:rPr lang="hu-HU" dirty="0" err="1" smtClean="0"/>
              <a:t>satisfaction</a:t>
            </a:r>
            <a:r>
              <a:rPr lang="hu-HU" dirty="0"/>
              <a:t> </a:t>
            </a:r>
            <a:r>
              <a:rPr lang="hu-HU" dirty="0" err="1" smtClean="0"/>
              <a:t>about</a:t>
            </a:r>
            <a:r>
              <a:rPr lang="hu-HU" dirty="0" smtClean="0"/>
              <a:t> </a:t>
            </a:r>
            <a:r>
              <a:rPr lang="hu-HU" dirty="0" err="1" smtClean="0"/>
              <a:t>hosting</a:t>
            </a:r>
            <a:r>
              <a:rPr lang="hu-HU" dirty="0" smtClean="0"/>
              <a:t>,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parents</a:t>
            </a:r>
            <a:r>
              <a:rPr lang="hu-HU" dirty="0" smtClean="0"/>
              <a:t> 10 q, )</a:t>
            </a:r>
            <a:endParaRPr lang="hu-HU" dirty="0" smtClean="0"/>
          </a:p>
          <a:p>
            <a:pPr lvl="1"/>
            <a:r>
              <a:rPr lang="hu-HU" dirty="0" err="1"/>
              <a:t>c</a:t>
            </a:r>
            <a:r>
              <a:rPr lang="hu-HU" dirty="0" err="1" smtClean="0"/>
              <a:t>reate</a:t>
            </a:r>
            <a:r>
              <a:rPr lang="hu-HU" dirty="0" smtClean="0"/>
              <a:t> </a:t>
            </a:r>
            <a:r>
              <a:rPr lang="hu-HU" dirty="0" err="1" smtClean="0"/>
              <a:t>template</a:t>
            </a:r>
            <a:r>
              <a:rPr lang="hu-HU" dirty="0" smtClean="0"/>
              <a:t> </a:t>
            </a:r>
            <a:r>
              <a:rPr lang="hu-HU" dirty="0" err="1" smtClean="0"/>
              <a:t>documents</a:t>
            </a:r>
            <a:endParaRPr lang="hu-HU" dirty="0" smtClean="0"/>
          </a:p>
          <a:p>
            <a:pPr lvl="1"/>
            <a:r>
              <a:rPr lang="hu-HU" dirty="0" err="1"/>
              <a:t>c</a:t>
            </a:r>
            <a:r>
              <a:rPr lang="hu-HU" dirty="0" err="1" smtClean="0"/>
              <a:t>reate</a:t>
            </a:r>
            <a:r>
              <a:rPr lang="hu-HU" dirty="0" smtClean="0"/>
              <a:t> </a:t>
            </a:r>
            <a:r>
              <a:rPr lang="hu-HU" dirty="0" err="1" smtClean="0"/>
              <a:t>dissemination</a:t>
            </a:r>
            <a:r>
              <a:rPr lang="hu-HU" dirty="0" smtClean="0"/>
              <a:t> </a:t>
            </a:r>
            <a:r>
              <a:rPr lang="hu-HU" dirty="0" err="1" smtClean="0"/>
              <a:t>plan</a:t>
            </a:r>
            <a:endParaRPr lang="en-US" dirty="0"/>
          </a:p>
        </p:txBody>
      </p:sp>
      <p:sp>
        <p:nvSpPr>
          <p:cNvPr id="4" name="Szövegdoboz 3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</a:t>
            </a:r>
            <a:r>
              <a:rPr lang="hu-HU" dirty="0" smtClean="0"/>
              <a:t>26/54, 36/54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92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Project </a:t>
            </a:r>
            <a:r>
              <a:rPr lang="hu-HU" dirty="0" err="1" smtClean="0"/>
              <a:t>description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83616"/>
          </a:xfrm>
        </p:spPr>
        <p:txBody>
          <a:bodyPr>
            <a:normAutofit fontScale="62500" lnSpcReduction="20000"/>
          </a:bodyPr>
          <a:lstStyle/>
          <a:p>
            <a:r>
              <a:rPr lang="hu-HU" b="1" dirty="0" err="1" smtClean="0"/>
              <a:t>Goal</a:t>
            </a:r>
            <a:r>
              <a:rPr lang="hu-HU" b="1" dirty="0" smtClean="0"/>
              <a:t> and </a:t>
            </a:r>
            <a:r>
              <a:rPr lang="hu-HU" b="1" dirty="0" err="1" smtClean="0"/>
              <a:t>activities</a:t>
            </a:r>
            <a:r>
              <a:rPr lang="hu-HU" b="1" dirty="0" smtClean="0"/>
              <a:t>:</a:t>
            </a:r>
          </a:p>
          <a:p>
            <a:pPr marL="185738" indent="-185738">
              <a:buFont typeface="+mj-lt"/>
              <a:buAutoNum type="arabicPeriod"/>
            </a:pPr>
            <a:r>
              <a:rPr lang="hu-HU" dirty="0" smtClean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 smtClean="0"/>
              <a:t>preserve</a:t>
            </a:r>
            <a:r>
              <a:rPr lang="hu-HU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history and traditions of the participant countries' culture and </a:t>
            </a:r>
            <a:r>
              <a:rPr lang="en-US" dirty="0" err="1" smtClean="0"/>
              <a:t>religio</a:t>
            </a:r>
            <a:r>
              <a:rPr lang="hu-HU" dirty="0" smtClean="0"/>
              <a:t>n</a:t>
            </a:r>
          </a:p>
          <a:p>
            <a:pPr marL="185738" indent="-185738">
              <a:buFont typeface="+mj-lt"/>
              <a:buAutoNum type="arabicPeriod"/>
            </a:pPr>
            <a:r>
              <a:rPr lang="hu-HU" i="1" dirty="0" err="1"/>
              <a:t>i</a:t>
            </a:r>
            <a:r>
              <a:rPr lang="hu-HU" i="1" dirty="0" err="1" smtClean="0"/>
              <a:t>n</a:t>
            </a:r>
            <a:r>
              <a:rPr lang="hu-HU" i="1" dirty="0" smtClean="0"/>
              <a:t> </a:t>
            </a:r>
            <a:r>
              <a:rPr lang="en-US" i="1" dirty="0" smtClean="0"/>
              <a:t>the </a:t>
            </a:r>
            <a:r>
              <a:rPr lang="en-US" i="1" dirty="0"/>
              <a:t>transnational meetings</a:t>
            </a:r>
            <a:r>
              <a:rPr lang="en-US" dirty="0"/>
              <a:t> </a:t>
            </a:r>
            <a:r>
              <a:rPr lang="en-US" dirty="0" smtClean="0"/>
              <a:t>explore </a:t>
            </a:r>
            <a:r>
              <a:rPr lang="en-US" dirty="0"/>
              <a:t>historical buildings, visit </a:t>
            </a:r>
            <a:r>
              <a:rPr lang="en-US" dirty="0" smtClean="0"/>
              <a:t>museums</a:t>
            </a:r>
            <a:r>
              <a:rPr lang="hu-HU" dirty="0" smtClean="0"/>
              <a:t>, </a:t>
            </a:r>
            <a:r>
              <a:rPr lang="hu-HU" dirty="0" err="1" smtClean="0"/>
              <a:t>churches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exhibits</a:t>
            </a:r>
            <a:endParaRPr lang="hu-HU" dirty="0" smtClean="0"/>
          </a:p>
          <a:p>
            <a:pPr marL="185738" indent="-185738">
              <a:buFont typeface="+mj-lt"/>
              <a:buAutoNum type="arabicPeriod"/>
            </a:pPr>
            <a:r>
              <a:rPr lang="en-US" dirty="0" smtClean="0"/>
              <a:t>make </a:t>
            </a:r>
            <a:r>
              <a:rPr lang="en-US" dirty="0"/>
              <a:t>a </a:t>
            </a:r>
            <a:r>
              <a:rPr lang="en-US" dirty="0" smtClean="0"/>
              <a:t>digital</a:t>
            </a:r>
            <a:r>
              <a:rPr lang="hu-HU" dirty="0" smtClean="0"/>
              <a:t> </a:t>
            </a:r>
            <a:r>
              <a:rPr lang="en-US" dirty="0" smtClean="0"/>
              <a:t>collection </a:t>
            </a:r>
            <a:r>
              <a:rPr lang="en-US" dirty="0"/>
              <a:t>of the visited cultural values. </a:t>
            </a:r>
            <a:r>
              <a:rPr lang="hu-HU" dirty="0" smtClean="0"/>
              <a:t>(</a:t>
            </a:r>
            <a:r>
              <a:rPr lang="hu-HU" dirty="0" err="1" smtClean="0"/>
              <a:t>digital</a:t>
            </a:r>
            <a:r>
              <a:rPr lang="hu-HU" dirty="0" smtClean="0"/>
              <a:t> </a:t>
            </a:r>
            <a:r>
              <a:rPr lang="hu-HU" dirty="0" err="1" smtClean="0"/>
              <a:t>flipbook</a:t>
            </a:r>
            <a:r>
              <a:rPr lang="hu-HU" dirty="0" smtClean="0"/>
              <a:t>)</a:t>
            </a:r>
          </a:p>
          <a:p>
            <a:pPr marL="185738" indent="-185738">
              <a:buFont typeface="+mj-lt"/>
              <a:buAutoNum type="arabicPeriod"/>
            </a:pPr>
            <a:r>
              <a:rPr lang="en-US" dirty="0" smtClean="0"/>
              <a:t>compare </a:t>
            </a:r>
            <a:r>
              <a:rPr lang="en-US" dirty="0"/>
              <a:t>different cultures and </a:t>
            </a:r>
            <a:r>
              <a:rPr lang="en-US" dirty="0" smtClean="0"/>
              <a:t>religions</a:t>
            </a:r>
            <a:r>
              <a:rPr lang="hu-HU" dirty="0" smtClean="0"/>
              <a:t> (</a:t>
            </a:r>
            <a:r>
              <a:rPr lang="hu-HU" dirty="0" err="1" smtClean="0"/>
              <a:t>presentations</a:t>
            </a:r>
            <a:r>
              <a:rPr lang="hu-HU" dirty="0" smtClean="0"/>
              <a:t>, </a:t>
            </a:r>
            <a:r>
              <a:rPr lang="hu-HU" dirty="0" err="1" smtClean="0"/>
              <a:t>visiting</a:t>
            </a:r>
            <a:r>
              <a:rPr lang="hu-HU" dirty="0" smtClean="0"/>
              <a:t> </a:t>
            </a:r>
            <a:r>
              <a:rPr lang="hu-HU" dirty="0" err="1" smtClean="0"/>
              <a:t>places</a:t>
            </a:r>
            <a:r>
              <a:rPr lang="hu-HU" dirty="0" smtClean="0"/>
              <a:t>)</a:t>
            </a:r>
          </a:p>
          <a:p>
            <a:pPr marL="185738" indent="-185738">
              <a:buFont typeface="+mj-lt"/>
              <a:buAutoNum type="arabicPeriod"/>
            </a:pPr>
            <a:r>
              <a:rPr lang="hu-HU" dirty="0" err="1"/>
              <a:t>d</a:t>
            </a:r>
            <a:r>
              <a:rPr lang="hu-HU" dirty="0" err="1" smtClean="0"/>
              <a:t>uring</a:t>
            </a:r>
            <a:r>
              <a:rPr lang="hu-HU" dirty="0" smtClean="0"/>
              <a:t> </a:t>
            </a:r>
            <a:r>
              <a:rPr lang="en-US" i="1" dirty="0" smtClean="0"/>
              <a:t>local </a:t>
            </a:r>
            <a:r>
              <a:rPr lang="en-US" i="1" dirty="0"/>
              <a:t>activities </a:t>
            </a:r>
            <a:r>
              <a:rPr lang="en-US" dirty="0" smtClean="0"/>
              <a:t>create </a:t>
            </a:r>
            <a:r>
              <a:rPr lang="en-US" dirty="0"/>
              <a:t>touristic advertising </a:t>
            </a:r>
            <a:r>
              <a:rPr lang="en-US" dirty="0" smtClean="0"/>
              <a:t>videos.</a:t>
            </a:r>
            <a:endParaRPr lang="hu-HU" dirty="0" smtClean="0"/>
          </a:p>
          <a:p>
            <a:pPr marL="185738" indent="-185738">
              <a:buFont typeface="+mj-lt"/>
              <a:buAutoNum type="arabicPeriod"/>
            </a:pPr>
            <a:r>
              <a:rPr lang="hu-HU" i="1" dirty="0"/>
              <a:t>a</a:t>
            </a:r>
            <a:r>
              <a:rPr lang="en-US" i="1" dirty="0" smtClean="0"/>
              <a:t>t </a:t>
            </a:r>
            <a:r>
              <a:rPr lang="en-US" i="1" dirty="0"/>
              <a:t>the end </a:t>
            </a:r>
            <a:r>
              <a:rPr lang="en-US" dirty="0"/>
              <a:t>of the </a:t>
            </a:r>
            <a:r>
              <a:rPr lang="en-US" strike="sngStrike" dirty="0"/>
              <a:t>project</a:t>
            </a:r>
            <a:r>
              <a:rPr lang="en-US" dirty="0"/>
              <a:t> students make a model church in international groups of </a:t>
            </a:r>
            <a:r>
              <a:rPr lang="en-US" dirty="0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/>
              <a:t>church</a:t>
            </a:r>
            <a:r>
              <a:rPr lang="hu-HU" dirty="0"/>
              <a:t> </a:t>
            </a:r>
            <a:r>
              <a:rPr lang="hu-HU" dirty="0" err="1"/>
              <a:t>types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EXPERIENCE, BE PRODUCTIVE</a:t>
            </a:r>
          </a:p>
          <a:p>
            <a:r>
              <a:rPr lang="hu-HU" b="1" dirty="0" err="1" smtClean="0"/>
              <a:t>Workpackages</a:t>
            </a:r>
            <a:r>
              <a:rPr lang="hu-HU" b="1" dirty="0" smtClean="0"/>
              <a:t>:</a:t>
            </a:r>
          </a:p>
          <a:p>
            <a:pPr marL="185738" indent="-185738">
              <a:buFont typeface="+mj-lt"/>
              <a:buAutoNum type="arabicPeriod"/>
            </a:pPr>
            <a:r>
              <a:rPr lang="hu-HU" dirty="0" smtClean="0"/>
              <a:t> </a:t>
            </a:r>
            <a:r>
              <a:rPr lang="hu-HU" dirty="0" smtClean="0">
                <a:hlinkClick r:id="rId2" action="ppaction://hlinksldjump"/>
              </a:rPr>
              <a:t>Project Management</a:t>
            </a:r>
            <a:endParaRPr lang="hu-HU" dirty="0" smtClean="0"/>
          </a:p>
          <a:p>
            <a:pPr marL="185738" indent="-185738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>
                <a:hlinkClick r:id="rId3" action="ppaction://hlinksldjump"/>
              </a:rPr>
              <a:t>Local activities, courses for students </a:t>
            </a:r>
            <a:endParaRPr lang="hu-HU" dirty="0"/>
          </a:p>
          <a:p>
            <a:pPr marL="185738" indent="-185738">
              <a:buFont typeface="+mj-lt"/>
              <a:buAutoNum type="arabicPeriod"/>
            </a:pPr>
            <a:r>
              <a:rPr lang="en-US" dirty="0" smtClean="0">
                <a:hlinkClick r:id="rId4" action="ppaction://hlinksldjump"/>
              </a:rPr>
              <a:t>Intellectual </a:t>
            </a:r>
            <a:r>
              <a:rPr lang="en-US" dirty="0">
                <a:hlinkClick r:id="rId4" action="ppaction://hlinksldjump"/>
              </a:rPr>
              <a:t>output (sightseeing, excursion, activities</a:t>
            </a:r>
            <a:r>
              <a:rPr lang="en-US" dirty="0" smtClean="0">
                <a:hlinkClick r:id="rId4" action="ppaction://hlinksldjump"/>
              </a:rPr>
              <a:t>)</a:t>
            </a:r>
            <a:endParaRPr lang="en-US" dirty="0"/>
          </a:p>
          <a:p>
            <a:pPr marL="185738" indent="-185738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>
                <a:hlinkClick r:id="rId5" action="ppaction://hlinksldjump"/>
              </a:rPr>
              <a:t>Project results </a:t>
            </a:r>
            <a:endParaRPr lang="hu-HU" dirty="0" smtClean="0"/>
          </a:p>
          <a:p>
            <a:pPr marL="185738" indent="-185738">
              <a:buFont typeface="+mj-lt"/>
              <a:buAutoNum type="arabicPeriod"/>
            </a:pPr>
            <a:r>
              <a:rPr lang="hu-HU" dirty="0" smtClean="0"/>
              <a:t> </a:t>
            </a:r>
            <a:r>
              <a:rPr lang="hu-HU" dirty="0" err="1">
                <a:hlinkClick r:id="rId6" action="ppaction://hlinksldjump"/>
              </a:rPr>
              <a:t>Mobilities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4/54, 6/54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750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Project Management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5275" y="2355057"/>
            <a:ext cx="10981450" cy="214788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29-30/54</a:t>
            </a:r>
            <a:endParaRPr lang="hu-HU" dirty="0"/>
          </a:p>
        </p:txBody>
      </p:sp>
      <p:sp>
        <p:nvSpPr>
          <p:cNvPr id="6" name="Balra nyíl 5">
            <a:hlinkClick r:id="rId3" action="ppaction://hlinksldjump"/>
          </p:cNvPr>
          <p:cNvSpPr/>
          <p:nvPr/>
        </p:nvSpPr>
        <p:spPr>
          <a:xfrm>
            <a:off x="328614" y="5786438"/>
            <a:ext cx="557211" cy="3714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914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activities, courses for students 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000" y="1848430"/>
            <a:ext cx="10980000" cy="3161140"/>
          </a:xfrm>
          <a:prstGeom prst="rect">
            <a:avLst/>
          </a:prstGeom>
        </p:spPr>
      </p:pic>
      <p:sp>
        <p:nvSpPr>
          <p:cNvPr id="4" name="Balra nyíl 3">
            <a:hlinkClick r:id="rId3" action="ppaction://hlinksldjump"/>
          </p:cNvPr>
          <p:cNvSpPr/>
          <p:nvPr/>
        </p:nvSpPr>
        <p:spPr>
          <a:xfrm>
            <a:off x="328614" y="5786438"/>
            <a:ext cx="557211" cy="3714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31-35/54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200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Intellectual output (sightseeing, excursion, activities</a:t>
            </a:r>
            <a:r>
              <a:rPr lang="en-US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Balra nyíl 3">
            <a:hlinkClick r:id="rId2" action="ppaction://hlinksldjump"/>
          </p:cNvPr>
          <p:cNvSpPr/>
          <p:nvPr/>
        </p:nvSpPr>
        <p:spPr>
          <a:xfrm>
            <a:off x="328614" y="5786438"/>
            <a:ext cx="557211" cy="3714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00" y="2627262"/>
            <a:ext cx="10980000" cy="1603477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36-41/54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9207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results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Balra nyíl 3">
            <a:hlinkClick r:id="rId2" action="ppaction://hlinksldjump"/>
          </p:cNvPr>
          <p:cNvSpPr/>
          <p:nvPr/>
        </p:nvSpPr>
        <p:spPr>
          <a:xfrm>
            <a:off x="328614" y="5786438"/>
            <a:ext cx="557211" cy="3714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00" y="2224062"/>
            <a:ext cx="10980000" cy="2409877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42-47/54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03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Mobilities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000" y="2607781"/>
            <a:ext cx="10980000" cy="1642438"/>
          </a:xfrm>
          <a:prstGeom prst="rect">
            <a:avLst/>
          </a:prstGeom>
        </p:spPr>
      </p:pic>
      <p:sp>
        <p:nvSpPr>
          <p:cNvPr id="5" name="Balra nyíl 4">
            <a:hlinkClick r:id="rId3" action="ppaction://hlinksldjump"/>
          </p:cNvPr>
          <p:cNvSpPr/>
          <p:nvPr/>
        </p:nvSpPr>
        <p:spPr>
          <a:xfrm>
            <a:off x="328614" y="5786438"/>
            <a:ext cx="557211" cy="3714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48-51/54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4946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Expectations-Products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Products:</a:t>
            </a:r>
          </a:p>
          <a:p>
            <a:pPr marL="457200" indent="-457200">
              <a:buFont typeface="+mj-lt"/>
              <a:buAutoNum type="arabicPeriod"/>
            </a:pPr>
            <a:r>
              <a:rPr lang="hu-HU" dirty="0" smtClean="0"/>
              <a:t>Project </a:t>
            </a:r>
            <a:r>
              <a:rPr lang="hu-HU" dirty="0" err="1"/>
              <a:t>website</a:t>
            </a:r>
            <a:r>
              <a:rPr lang="hu-HU" dirty="0"/>
              <a:t> and </a:t>
            </a:r>
            <a:r>
              <a:rPr lang="hu-HU" dirty="0" err="1"/>
              <a:t>logo</a:t>
            </a:r>
            <a:endParaRPr lang="hu-HU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Digital </a:t>
            </a:r>
            <a:r>
              <a:rPr lang="en-US" dirty="0"/>
              <a:t>collection of cultural values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Digital </a:t>
            </a:r>
            <a:r>
              <a:rPr lang="en-US" dirty="0"/>
              <a:t>collection of largest traditional or religious holiday</a:t>
            </a:r>
          </a:p>
          <a:p>
            <a:pPr marL="457200" indent="-457200">
              <a:buFont typeface="+mj-lt"/>
              <a:buAutoNum type="arabicPeriod"/>
            </a:pPr>
            <a:r>
              <a:rPr lang="hu-HU" dirty="0" err="1" smtClean="0"/>
              <a:t>Touristic</a:t>
            </a:r>
            <a:r>
              <a:rPr lang="hu-HU" dirty="0" smtClean="0"/>
              <a:t> </a:t>
            </a:r>
            <a:r>
              <a:rPr lang="hu-HU" dirty="0" err="1"/>
              <a:t>advertising</a:t>
            </a:r>
            <a:r>
              <a:rPr lang="hu-HU" dirty="0"/>
              <a:t> </a:t>
            </a:r>
            <a:r>
              <a:rPr lang="hu-HU" dirty="0" err="1"/>
              <a:t>videos</a:t>
            </a:r>
            <a:endParaRPr lang="hu-HU" dirty="0"/>
          </a:p>
          <a:p>
            <a:pPr marL="457200" indent="-457200">
              <a:buFont typeface="+mj-lt"/>
              <a:buAutoNum type="arabicPeriod"/>
            </a:pPr>
            <a:r>
              <a:rPr lang="hu-HU" dirty="0" err="1" smtClean="0"/>
              <a:t>Model</a:t>
            </a:r>
            <a:r>
              <a:rPr lang="hu-HU" dirty="0" smtClean="0"/>
              <a:t> </a:t>
            </a:r>
            <a:r>
              <a:rPr lang="hu-HU" dirty="0" err="1"/>
              <a:t>church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0744199" y="5786438"/>
            <a:ext cx="11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4/54</a:t>
            </a:r>
            <a:endParaRPr lang="hu-HU" dirty="0"/>
          </a:p>
        </p:txBody>
      </p:sp>
      <p:sp>
        <p:nvSpPr>
          <p:cNvPr id="5" name="Balra nyíl 4">
            <a:hlinkClick r:id="rId2" action="ppaction://hlinksldjump"/>
          </p:cNvPr>
          <p:cNvSpPr/>
          <p:nvPr/>
        </p:nvSpPr>
        <p:spPr>
          <a:xfrm>
            <a:off x="328614" y="5786438"/>
            <a:ext cx="557211" cy="3714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741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Project </a:t>
            </a:r>
            <a:r>
              <a:rPr lang="hu-HU" dirty="0" err="1" smtClean="0"/>
              <a:t>roles</a:t>
            </a:r>
            <a:r>
              <a:rPr lang="hu-HU" dirty="0" smtClean="0"/>
              <a:t> 1-Project </a:t>
            </a:r>
            <a:r>
              <a:rPr lang="hu-HU" dirty="0" err="1" smtClean="0"/>
              <a:t>coordinator</a:t>
            </a:r>
            <a:r>
              <a:rPr lang="hu-HU" dirty="0" smtClean="0"/>
              <a:t> (HU)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 in contact with </a:t>
            </a:r>
            <a:r>
              <a:rPr lang="en-GB" dirty="0" smtClean="0"/>
              <a:t>T</a:t>
            </a:r>
            <a:r>
              <a:rPr lang="hu-HU" dirty="0" err="1" smtClean="0"/>
              <a:t>empus</a:t>
            </a:r>
            <a:r>
              <a:rPr lang="hu-HU" dirty="0" smtClean="0"/>
              <a:t> Public </a:t>
            </a:r>
            <a:r>
              <a:rPr lang="hu-HU" dirty="0" err="1" smtClean="0"/>
              <a:t>Foundation</a:t>
            </a:r>
            <a:r>
              <a:rPr lang="hu-HU" dirty="0" smtClean="0"/>
              <a:t>,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Hungarian</a:t>
            </a:r>
            <a:r>
              <a:rPr lang="hu-HU" dirty="0" smtClean="0"/>
              <a:t> National </a:t>
            </a:r>
            <a:r>
              <a:rPr lang="hu-HU" dirty="0" err="1" smtClean="0"/>
              <a:t>Agency</a:t>
            </a:r>
            <a:endParaRPr lang="hu-HU" dirty="0" smtClean="0"/>
          </a:p>
          <a:p>
            <a:r>
              <a:rPr lang="en-GB" dirty="0"/>
              <a:t>be responsible for reporting any changes which concern the </a:t>
            </a:r>
            <a:r>
              <a:rPr lang="en-GB" dirty="0" smtClean="0"/>
              <a:t>project</a:t>
            </a:r>
            <a:endParaRPr lang="hu-HU" dirty="0" smtClean="0"/>
          </a:p>
          <a:p>
            <a:r>
              <a:rPr lang="en-GB" dirty="0"/>
              <a:t>is </a:t>
            </a:r>
            <a:r>
              <a:rPr lang="en-GB" dirty="0" smtClean="0"/>
              <a:t>entitled </a:t>
            </a:r>
            <a:r>
              <a:rPr lang="en-GB" dirty="0"/>
              <a:t>to submit change notification document and GA amendment </a:t>
            </a:r>
            <a:r>
              <a:rPr lang="en-GB" dirty="0" smtClean="0"/>
              <a:t>request</a:t>
            </a:r>
            <a:endParaRPr lang="hu-HU" dirty="0" smtClean="0"/>
          </a:p>
          <a:p>
            <a:r>
              <a:rPr lang="en-GB" dirty="0"/>
              <a:t>inform appropriately and fully the Project Partner about the changes occurred in the </a:t>
            </a:r>
            <a:r>
              <a:rPr lang="en-GB" dirty="0" smtClean="0"/>
              <a:t>project</a:t>
            </a:r>
            <a:endParaRPr lang="hu-HU" dirty="0" smtClean="0"/>
          </a:p>
          <a:p>
            <a:r>
              <a:rPr lang="en-GB" dirty="0" smtClean="0"/>
              <a:t>the </a:t>
            </a:r>
            <a:r>
              <a:rPr lang="en-GB" dirty="0"/>
              <a:t>compilation and submission of payment claims to the </a:t>
            </a:r>
            <a:r>
              <a:rPr lang="en-GB" dirty="0" smtClean="0"/>
              <a:t>TPF</a:t>
            </a:r>
            <a:endParaRPr lang="hu-HU" dirty="0" smtClean="0"/>
          </a:p>
          <a:p>
            <a:r>
              <a:rPr lang="en-GB" b="1" dirty="0"/>
              <a:t>transfer</a:t>
            </a:r>
            <a:r>
              <a:rPr lang="en-GB" dirty="0"/>
              <a:t> the grant amount to the bank account given by </a:t>
            </a:r>
            <a:r>
              <a:rPr lang="en-GB" b="1" dirty="0"/>
              <a:t>the Project Partner </a:t>
            </a:r>
            <a:r>
              <a:rPr lang="en-GB" b="1" dirty="0" smtClean="0"/>
              <a:t>5 </a:t>
            </a:r>
            <a:r>
              <a:rPr lang="en-GB" b="1" dirty="0"/>
              <a:t>working days </a:t>
            </a:r>
            <a:r>
              <a:rPr lang="en-GB" dirty="0"/>
              <a:t>after the receipt of the grant on the bank account of the Coordinator</a:t>
            </a:r>
            <a:r>
              <a:rPr lang="en-GB" dirty="0" smtClean="0"/>
              <a:t>.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10744199" y="5786438"/>
            <a:ext cx="11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/54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716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231</TotalTime>
  <Words>687</Words>
  <Application>Microsoft Office PowerPoint</Application>
  <PresentationFormat>Szélesvásznú</PresentationFormat>
  <Paragraphs>88</Paragraphs>
  <Slides>12</Slides>
  <Notes>0</Notes>
  <HiddenSlides>5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Retrospektív</vt:lpstr>
      <vt:lpstr>Project description, expectations, roles, tasks</vt:lpstr>
      <vt:lpstr>Project description</vt:lpstr>
      <vt:lpstr>Project Management</vt:lpstr>
      <vt:lpstr>Local activities, courses for students </vt:lpstr>
      <vt:lpstr>Intellectual output (sightseeing, excursion, activities)</vt:lpstr>
      <vt:lpstr>Project results </vt:lpstr>
      <vt:lpstr>Mobilities</vt:lpstr>
      <vt:lpstr>Expectations-Products</vt:lpstr>
      <vt:lpstr>Project roles 1-Project coordinator (HU)</vt:lpstr>
      <vt:lpstr>Project roles 2.1-Project partner coordinators</vt:lpstr>
      <vt:lpstr>Project roles 2.2-Project partner coordinators</vt:lpstr>
      <vt:lpstr>Project roles 3-Project Partners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description, expectations, roles, tasks</dc:title>
  <dc:creator>Windows-felhasználó</dc:creator>
  <cp:lastModifiedBy>Windows-felhasználó</cp:lastModifiedBy>
  <cp:revision>22</cp:revision>
  <dcterms:created xsi:type="dcterms:W3CDTF">2023-11-06T22:48:52Z</dcterms:created>
  <dcterms:modified xsi:type="dcterms:W3CDTF">2023-11-07T21:58:26Z</dcterms:modified>
</cp:coreProperties>
</file>