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9" r:id="rId4"/>
    <p:sldId id="258" r:id="rId5"/>
  </p:sldIdLst>
  <p:sldSz cx="12192000" cy="6858000"/>
  <p:notesSz cx="6858000" cy="9144000"/>
  <p:defaultText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Közepesen sötét stílus 2 – 1. jelölőszín">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Közepesen sötét stílus 2 – 4. jelölőszín">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Közepesen sötét stílus 2 – 3. jelölőszín">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Közepesen sötét stílus 2 – 2. jelölőszín">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69012ECD-51FC-41F1-AA8D-1B2483CD663E}" styleName="Világos stílus 2 – 1. jelölőszín">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1" d="100"/>
          <a:sy n="71" d="100"/>
        </p:scale>
        <p:origin x="61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Címdia">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hu-HU" smtClean="0"/>
              <a:t>Mintacím szerkesztése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hu-HU" smtClean="0"/>
              <a:t>Alcím mintájának szerkesztése</a:t>
            </a:r>
            <a:endParaRPr lang="en-US" dirty="0"/>
          </a:p>
        </p:txBody>
      </p:sp>
      <p:sp>
        <p:nvSpPr>
          <p:cNvPr id="4" name="Date Placeholder 3"/>
          <p:cNvSpPr>
            <a:spLocks noGrp="1"/>
          </p:cNvSpPr>
          <p:nvPr>
            <p:ph type="dt" sz="half" idx="10"/>
          </p:nvPr>
        </p:nvSpPr>
        <p:spPr/>
        <p:txBody>
          <a:bodyPr/>
          <a:lstStyle/>
          <a:p>
            <a:fld id="{A5D6F242-A24D-4935-9CAB-F544007DFB6C}" type="datetimeFigureOut">
              <a:rPr lang="hu-HU" smtClean="0"/>
              <a:t>2023. 11. 08.</a:t>
            </a:fld>
            <a:endParaRPr lang="hu-HU"/>
          </a:p>
        </p:txBody>
      </p:sp>
      <p:sp>
        <p:nvSpPr>
          <p:cNvPr id="5" name="Footer Placeholder 4"/>
          <p:cNvSpPr>
            <a:spLocks noGrp="1"/>
          </p:cNvSpPr>
          <p:nvPr>
            <p:ph type="ftr" sz="quarter" idx="11"/>
          </p:nvPr>
        </p:nvSpPr>
        <p:spPr/>
        <p:txBody>
          <a:bodyPr/>
          <a:lstStyle/>
          <a:p>
            <a:endParaRPr lang="hu-HU"/>
          </a:p>
        </p:txBody>
      </p:sp>
      <p:sp>
        <p:nvSpPr>
          <p:cNvPr id="6" name="Slide Number Placeholder 5"/>
          <p:cNvSpPr>
            <a:spLocks noGrp="1"/>
          </p:cNvSpPr>
          <p:nvPr>
            <p:ph type="sldNum" sz="quarter" idx="12"/>
          </p:nvPr>
        </p:nvSpPr>
        <p:spPr/>
        <p:txBody>
          <a:bodyPr/>
          <a:lstStyle/>
          <a:p>
            <a:fld id="{3EDAD87F-4768-477F-AC02-9673CBEB7219}" type="slidenum">
              <a:rPr lang="hu-HU" smtClean="0"/>
              <a:t>‹#›</a:t>
            </a:fld>
            <a:endParaRPr lang="hu-HU"/>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245283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Cím és függőleges szöve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smtClean="0"/>
              <a:t>Mintacím szerkesztése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en-US" dirty="0"/>
          </a:p>
        </p:txBody>
      </p:sp>
      <p:sp>
        <p:nvSpPr>
          <p:cNvPr id="4" name="Date Placeholder 3"/>
          <p:cNvSpPr>
            <a:spLocks noGrp="1"/>
          </p:cNvSpPr>
          <p:nvPr>
            <p:ph type="dt" sz="half" idx="10"/>
          </p:nvPr>
        </p:nvSpPr>
        <p:spPr/>
        <p:txBody>
          <a:bodyPr/>
          <a:lstStyle/>
          <a:p>
            <a:fld id="{A5D6F242-A24D-4935-9CAB-F544007DFB6C}" type="datetimeFigureOut">
              <a:rPr lang="hu-HU" smtClean="0"/>
              <a:t>2023. 11. 08.</a:t>
            </a:fld>
            <a:endParaRPr lang="hu-HU"/>
          </a:p>
        </p:txBody>
      </p:sp>
      <p:sp>
        <p:nvSpPr>
          <p:cNvPr id="5" name="Footer Placeholder 4"/>
          <p:cNvSpPr>
            <a:spLocks noGrp="1"/>
          </p:cNvSpPr>
          <p:nvPr>
            <p:ph type="ftr" sz="quarter" idx="11"/>
          </p:nvPr>
        </p:nvSpPr>
        <p:spPr/>
        <p:txBody>
          <a:bodyPr/>
          <a:lstStyle/>
          <a:p>
            <a:endParaRPr lang="hu-HU"/>
          </a:p>
        </p:txBody>
      </p:sp>
      <p:sp>
        <p:nvSpPr>
          <p:cNvPr id="6" name="Slide Number Placeholder 5"/>
          <p:cNvSpPr>
            <a:spLocks noGrp="1"/>
          </p:cNvSpPr>
          <p:nvPr>
            <p:ph type="sldNum" sz="quarter" idx="12"/>
          </p:nvPr>
        </p:nvSpPr>
        <p:spPr/>
        <p:txBody>
          <a:bodyPr/>
          <a:lstStyle/>
          <a:p>
            <a:fld id="{3EDAD87F-4768-477F-AC02-9673CBEB7219}" type="slidenum">
              <a:rPr lang="hu-HU" smtClean="0"/>
              <a:t>‹#›</a:t>
            </a:fld>
            <a:endParaRPr lang="hu-HU"/>
          </a:p>
        </p:txBody>
      </p:sp>
    </p:spTree>
    <p:extLst>
      <p:ext uri="{BB962C8B-B14F-4D97-AF65-F5344CB8AC3E}">
        <p14:creationId xmlns:p14="http://schemas.microsoft.com/office/powerpoint/2010/main" val="25346637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Függőleges cím és szöve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hu-HU" smtClean="0"/>
              <a:t>Mintacím szerkesztése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en-US" dirty="0"/>
          </a:p>
        </p:txBody>
      </p:sp>
      <p:sp>
        <p:nvSpPr>
          <p:cNvPr id="4" name="Date Placeholder 3"/>
          <p:cNvSpPr>
            <a:spLocks noGrp="1"/>
          </p:cNvSpPr>
          <p:nvPr>
            <p:ph type="dt" sz="half" idx="10"/>
          </p:nvPr>
        </p:nvSpPr>
        <p:spPr/>
        <p:txBody>
          <a:bodyPr/>
          <a:lstStyle/>
          <a:p>
            <a:fld id="{A5D6F242-A24D-4935-9CAB-F544007DFB6C}" type="datetimeFigureOut">
              <a:rPr lang="hu-HU" smtClean="0"/>
              <a:t>2023. 11. 08.</a:t>
            </a:fld>
            <a:endParaRPr lang="hu-HU"/>
          </a:p>
        </p:txBody>
      </p:sp>
      <p:sp>
        <p:nvSpPr>
          <p:cNvPr id="5" name="Footer Placeholder 4"/>
          <p:cNvSpPr>
            <a:spLocks noGrp="1"/>
          </p:cNvSpPr>
          <p:nvPr>
            <p:ph type="ftr" sz="quarter" idx="11"/>
          </p:nvPr>
        </p:nvSpPr>
        <p:spPr/>
        <p:txBody>
          <a:bodyPr/>
          <a:lstStyle/>
          <a:p>
            <a:endParaRPr lang="hu-HU"/>
          </a:p>
        </p:txBody>
      </p:sp>
      <p:sp>
        <p:nvSpPr>
          <p:cNvPr id="6" name="Slide Number Placeholder 5"/>
          <p:cNvSpPr>
            <a:spLocks noGrp="1"/>
          </p:cNvSpPr>
          <p:nvPr>
            <p:ph type="sldNum" sz="quarter" idx="12"/>
          </p:nvPr>
        </p:nvSpPr>
        <p:spPr/>
        <p:txBody>
          <a:bodyPr/>
          <a:lstStyle/>
          <a:p>
            <a:fld id="{3EDAD87F-4768-477F-AC02-9673CBEB7219}" type="slidenum">
              <a:rPr lang="hu-HU" smtClean="0"/>
              <a:t>‹#›</a:t>
            </a:fld>
            <a:endParaRPr lang="hu-HU"/>
          </a:p>
        </p:txBody>
      </p:sp>
    </p:spTree>
    <p:extLst>
      <p:ext uri="{BB962C8B-B14F-4D97-AF65-F5344CB8AC3E}">
        <p14:creationId xmlns:p14="http://schemas.microsoft.com/office/powerpoint/2010/main" val="23643253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ím és tartalo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hu-HU" smtClean="0"/>
              <a:t>Mintacím szerkesztése</a:t>
            </a:r>
            <a:endParaRPr lang="en-US" dirty="0"/>
          </a:p>
        </p:txBody>
      </p:sp>
      <p:sp>
        <p:nvSpPr>
          <p:cNvPr id="3" name="Content Placeholder 2"/>
          <p:cNvSpPr>
            <a:spLocks noGrp="1"/>
          </p:cNvSpPr>
          <p:nvPr>
            <p:ph idx="1"/>
          </p:nvPr>
        </p:nvSpPr>
        <p:spPr/>
        <p:txBody>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en-US" dirty="0"/>
          </a:p>
        </p:txBody>
      </p:sp>
      <p:sp>
        <p:nvSpPr>
          <p:cNvPr id="4" name="Date Placeholder 3"/>
          <p:cNvSpPr>
            <a:spLocks noGrp="1"/>
          </p:cNvSpPr>
          <p:nvPr>
            <p:ph type="dt" sz="half" idx="10"/>
          </p:nvPr>
        </p:nvSpPr>
        <p:spPr/>
        <p:txBody>
          <a:bodyPr/>
          <a:lstStyle/>
          <a:p>
            <a:fld id="{A5D6F242-A24D-4935-9CAB-F544007DFB6C}" type="datetimeFigureOut">
              <a:rPr lang="hu-HU" smtClean="0"/>
              <a:t>2023. 11. 08.</a:t>
            </a:fld>
            <a:endParaRPr lang="hu-HU"/>
          </a:p>
        </p:txBody>
      </p:sp>
      <p:sp>
        <p:nvSpPr>
          <p:cNvPr id="5" name="Footer Placeholder 4"/>
          <p:cNvSpPr>
            <a:spLocks noGrp="1"/>
          </p:cNvSpPr>
          <p:nvPr>
            <p:ph type="ftr" sz="quarter" idx="11"/>
          </p:nvPr>
        </p:nvSpPr>
        <p:spPr/>
        <p:txBody>
          <a:bodyPr/>
          <a:lstStyle/>
          <a:p>
            <a:endParaRPr lang="hu-HU"/>
          </a:p>
        </p:txBody>
      </p:sp>
      <p:sp>
        <p:nvSpPr>
          <p:cNvPr id="6" name="Slide Number Placeholder 5"/>
          <p:cNvSpPr>
            <a:spLocks noGrp="1"/>
          </p:cNvSpPr>
          <p:nvPr>
            <p:ph type="sldNum" sz="quarter" idx="12"/>
          </p:nvPr>
        </p:nvSpPr>
        <p:spPr/>
        <p:txBody>
          <a:bodyPr/>
          <a:lstStyle/>
          <a:p>
            <a:fld id="{3EDAD87F-4768-477F-AC02-9673CBEB7219}" type="slidenum">
              <a:rPr lang="hu-HU" smtClean="0"/>
              <a:t>‹#›</a:t>
            </a:fld>
            <a:endParaRPr lang="hu-HU"/>
          </a:p>
        </p:txBody>
      </p:sp>
    </p:spTree>
    <p:extLst>
      <p:ext uri="{BB962C8B-B14F-4D97-AF65-F5344CB8AC3E}">
        <p14:creationId xmlns:p14="http://schemas.microsoft.com/office/powerpoint/2010/main" val="22776172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zakaszfejléc">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hu-HU" smtClean="0"/>
              <a:t>Mintacím szerkesztése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u-HU" smtClean="0"/>
              <a:t>Mintaszöveg szerkesztése</a:t>
            </a:r>
          </a:p>
        </p:txBody>
      </p:sp>
      <p:sp>
        <p:nvSpPr>
          <p:cNvPr id="4" name="Date Placeholder 3"/>
          <p:cNvSpPr>
            <a:spLocks noGrp="1"/>
          </p:cNvSpPr>
          <p:nvPr>
            <p:ph type="dt" sz="half" idx="10"/>
          </p:nvPr>
        </p:nvSpPr>
        <p:spPr/>
        <p:txBody>
          <a:bodyPr/>
          <a:lstStyle/>
          <a:p>
            <a:fld id="{A5D6F242-A24D-4935-9CAB-F544007DFB6C}" type="datetimeFigureOut">
              <a:rPr lang="hu-HU" smtClean="0"/>
              <a:t>2023. 11. 08.</a:t>
            </a:fld>
            <a:endParaRPr lang="hu-HU"/>
          </a:p>
        </p:txBody>
      </p:sp>
      <p:sp>
        <p:nvSpPr>
          <p:cNvPr id="5" name="Footer Placeholder 4"/>
          <p:cNvSpPr>
            <a:spLocks noGrp="1"/>
          </p:cNvSpPr>
          <p:nvPr>
            <p:ph type="ftr" sz="quarter" idx="11"/>
          </p:nvPr>
        </p:nvSpPr>
        <p:spPr/>
        <p:txBody>
          <a:bodyPr/>
          <a:lstStyle/>
          <a:p>
            <a:endParaRPr lang="hu-HU"/>
          </a:p>
        </p:txBody>
      </p:sp>
      <p:sp>
        <p:nvSpPr>
          <p:cNvPr id="6" name="Slide Number Placeholder 5"/>
          <p:cNvSpPr>
            <a:spLocks noGrp="1"/>
          </p:cNvSpPr>
          <p:nvPr>
            <p:ph type="sldNum" sz="quarter" idx="12"/>
          </p:nvPr>
        </p:nvSpPr>
        <p:spPr/>
        <p:txBody>
          <a:bodyPr/>
          <a:lstStyle/>
          <a:p>
            <a:fld id="{3EDAD87F-4768-477F-AC02-9673CBEB7219}" type="slidenum">
              <a:rPr lang="hu-HU" smtClean="0"/>
              <a:t>‹#›</a:t>
            </a:fld>
            <a:endParaRPr lang="hu-HU"/>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355064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tartalomrész">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hu-HU" smtClean="0"/>
              <a:t>Mintacím szerkesztése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en-US" dirty="0"/>
          </a:p>
        </p:txBody>
      </p:sp>
      <p:sp>
        <p:nvSpPr>
          <p:cNvPr id="5" name="Date Placeholder 4"/>
          <p:cNvSpPr>
            <a:spLocks noGrp="1"/>
          </p:cNvSpPr>
          <p:nvPr>
            <p:ph type="dt" sz="half" idx="10"/>
          </p:nvPr>
        </p:nvSpPr>
        <p:spPr/>
        <p:txBody>
          <a:bodyPr/>
          <a:lstStyle/>
          <a:p>
            <a:fld id="{A5D6F242-A24D-4935-9CAB-F544007DFB6C}" type="datetimeFigureOut">
              <a:rPr lang="hu-HU" smtClean="0"/>
              <a:t>2023. 11. 08.</a:t>
            </a:fld>
            <a:endParaRPr lang="hu-HU"/>
          </a:p>
        </p:txBody>
      </p:sp>
      <p:sp>
        <p:nvSpPr>
          <p:cNvPr id="6" name="Footer Placeholder 5"/>
          <p:cNvSpPr>
            <a:spLocks noGrp="1"/>
          </p:cNvSpPr>
          <p:nvPr>
            <p:ph type="ftr" sz="quarter" idx="11"/>
          </p:nvPr>
        </p:nvSpPr>
        <p:spPr/>
        <p:txBody>
          <a:bodyPr/>
          <a:lstStyle/>
          <a:p>
            <a:endParaRPr lang="hu-HU"/>
          </a:p>
        </p:txBody>
      </p:sp>
      <p:sp>
        <p:nvSpPr>
          <p:cNvPr id="7" name="Slide Number Placeholder 6"/>
          <p:cNvSpPr>
            <a:spLocks noGrp="1"/>
          </p:cNvSpPr>
          <p:nvPr>
            <p:ph type="sldNum" sz="quarter" idx="12"/>
          </p:nvPr>
        </p:nvSpPr>
        <p:spPr/>
        <p:txBody>
          <a:bodyPr/>
          <a:lstStyle/>
          <a:p>
            <a:fld id="{3EDAD87F-4768-477F-AC02-9673CBEB7219}" type="slidenum">
              <a:rPr lang="hu-HU" smtClean="0"/>
              <a:t>‹#›</a:t>
            </a:fld>
            <a:endParaRPr lang="hu-HU"/>
          </a:p>
        </p:txBody>
      </p:sp>
    </p:spTree>
    <p:extLst>
      <p:ext uri="{BB962C8B-B14F-4D97-AF65-F5344CB8AC3E}">
        <p14:creationId xmlns:p14="http://schemas.microsoft.com/office/powerpoint/2010/main" val="2062170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Összehasonlítás">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hu-HU" smtClean="0"/>
              <a:t>Mintacím szerkesztése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smtClean="0"/>
              <a:t>Mintaszöveg szerkesztése</a:t>
            </a:r>
          </a:p>
        </p:txBody>
      </p:sp>
      <p:sp>
        <p:nvSpPr>
          <p:cNvPr id="4" name="Content Placeholder 3"/>
          <p:cNvSpPr>
            <a:spLocks noGrp="1"/>
          </p:cNvSpPr>
          <p:nvPr>
            <p:ph sz="half" idx="2"/>
          </p:nvPr>
        </p:nvSpPr>
        <p:spPr>
          <a:xfrm>
            <a:off x="1097280" y="2582334"/>
            <a:ext cx="4937760" cy="3378200"/>
          </a:xfrm>
        </p:spPr>
        <p:txBody>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smtClean="0"/>
              <a:t>Mintaszöveg szerkesztése</a:t>
            </a:r>
          </a:p>
        </p:txBody>
      </p:sp>
      <p:sp>
        <p:nvSpPr>
          <p:cNvPr id="6" name="Content Placeholder 5"/>
          <p:cNvSpPr>
            <a:spLocks noGrp="1"/>
          </p:cNvSpPr>
          <p:nvPr>
            <p:ph sz="quarter" idx="4"/>
          </p:nvPr>
        </p:nvSpPr>
        <p:spPr>
          <a:xfrm>
            <a:off x="6217920" y="2582334"/>
            <a:ext cx="4937760" cy="3378200"/>
          </a:xfrm>
        </p:spPr>
        <p:txBody>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en-US" dirty="0"/>
          </a:p>
        </p:txBody>
      </p:sp>
      <p:sp>
        <p:nvSpPr>
          <p:cNvPr id="7" name="Date Placeholder 6"/>
          <p:cNvSpPr>
            <a:spLocks noGrp="1"/>
          </p:cNvSpPr>
          <p:nvPr>
            <p:ph type="dt" sz="half" idx="10"/>
          </p:nvPr>
        </p:nvSpPr>
        <p:spPr/>
        <p:txBody>
          <a:bodyPr/>
          <a:lstStyle/>
          <a:p>
            <a:fld id="{A5D6F242-A24D-4935-9CAB-F544007DFB6C}" type="datetimeFigureOut">
              <a:rPr lang="hu-HU" smtClean="0"/>
              <a:t>2023. 11. 08.</a:t>
            </a:fld>
            <a:endParaRPr lang="hu-HU"/>
          </a:p>
        </p:txBody>
      </p:sp>
      <p:sp>
        <p:nvSpPr>
          <p:cNvPr id="8" name="Footer Placeholder 7"/>
          <p:cNvSpPr>
            <a:spLocks noGrp="1"/>
          </p:cNvSpPr>
          <p:nvPr>
            <p:ph type="ftr" sz="quarter" idx="11"/>
          </p:nvPr>
        </p:nvSpPr>
        <p:spPr/>
        <p:txBody>
          <a:bodyPr/>
          <a:lstStyle/>
          <a:p>
            <a:endParaRPr lang="hu-HU"/>
          </a:p>
        </p:txBody>
      </p:sp>
      <p:sp>
        <p:nvSpPr>
          <p:cNvPr id="9" name="Slide Number Placeholder 8"/>
          <p:cNvSpPr>
            <a:spLocks noGrp="1"/>
          </p:cNvSpPr>
          <p:nvPr>
            <p:ph type="sldNum" sz="quarter" idx="12"/>
          </p:nvPr>
        </p:nvSpPr>
        <p:spPr/>
        <p:txBody>
          <a:bodyPr/>
          <a:lstStyle/>
          <a:p>
            <a:fld id="{3EDAD87F-4768-477F-AC02-9673CBEB7219}" type="slidenum">
              <a:rPr lang="hu-HU" smtClean="0"/>
              <a:t>‹#›</a:t>
            </a:fld>
            <a:endParaRPr lang="hu-HU"/>
          </a:p>
        </p:txBody>
      </p:sp>
    </p:spTree>
    <p:extLst>
      <p:ext uri="{BB962C8B-B14F-4D97-AF65-F5344CB8AC3E}">
        <p14:creationId xmlns:p14="http://schemas.microsoft.com/office/powerpoint/2010/main" val="20755420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sak cí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smtClean="0"/>
              <a:t>Mintacím szerkesztése</a:t>
            </a:r>
            <a:endParaRPr lang="en-US" dirty="0"/>
          </a:p>
        </p:txBody>
      </p:sp>
      <p:sp>
        <p:nvSpPr>
          <p:cNvPr id="3" name="Date Placeholder 2"/>
          <p:cNvSpPr>
            <a:spLocks noGrp="1"/>
          </p:cNvSpPr>
          <p:nvPr>
            <p:ph type="dt" sz="half" idx="10"/>
          </p:nvPr>
        </p:nvSpPr>
        <p:spPr/>
        <p:txBody>
          <a:bodyPr/>
          <a:lstStyle/>
          <a:p>
            <a:fld id="{A5D6F242-A24D-4935-9CAB-F544007DFB6C}" type="datetimeFigureOut">
              <a:rPr lang="hu-HU" smtClean="0"/>
              <a:t>2023. 11. 08.</a:t>
            </a:fld>
            <a:endParaRPr lang="hu-HU"/>
          </a:p>
        </p:txBody>
      </p:sp>
      <p:sp>
        <p:nvSpPr>
          <p:cNvPr id="4" name="Footer Placeholder 3"/>
          <p:cNvSpPr>
            <a:spLocks noGrp="1"/>
          </p:cNvSpPr>
          <p:nvPr>
            <p:ph type="ftr" sz="quarter" idx="11"/>
          </p:nvPr>
        </p:nvSpPr>
        <p:spPr/>
        <p:txBody>
          <a:bodyPr/>
          <a:lstStyle/>
          <a:p>
            <a:endParaRPr lang="hu-HU"/>
          </a:p>
        </p:txBody>
      </p:sp>
      <p:sp>
        <p:nvSpPr>
          <p:cNvPr id="5" name="Slide Number Placeholder 4"/>
          <p:cNvSpPr>
            <a:spLocks noGrp="1"/>
          </p:cNvSpPr>
          <p:nvPr>
            <p:ph type="sldNum" sz="quarter" idx="12"/>
          </p:nvPr>
        </p:nvSpPr>
        <p:spPr/>
        <p:txBody>
          <a:bodyPr/>
          <a:lstStyle/>
          <a:p>
            <a:fld id="{3EDAD87F-4768-477F-AC02-9673CBEB7219}" type="slidenum">
              <a:rPr lang="hu-HU" smtClean="0"/>
              <a:t>‹#›</a:t>
            </a:fld>
            <a:endParaRPr lang="hu-HU"/>
          </a:p>
        </p:txBody>
      </p:sp>
    </p:spTree>
    <p:extLst>
      <p:ext uri="{BB962C8B-B14F-4D97-AF65-F5344CB8AC3E}">
        <p14:creationId xmlns:p14="http://schemas.microsoft.com/office/powerpoint/2010/main" val="6263286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Üres">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A5D6F242-A24D-4935-9CAB-F544007DFB6C}" type="datetimeFigureOut">
              <a:rPr lang="hu-HU" smtClean="0"/>
              <a:t>2023. 11. 08.</a:t>
            </a:fld>
            <a:endParaRPr lang="hu-HU"/>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hu-HU"/>
          </a:p>
        </p:txBody>
      </p:sp>
      <p:sp>
        <p:nvSpPr>
          <p:cNvPr id="9" name="Slide Number Placeholder 8"/>
          <p:cNvSpPr>
            <a:spLocks noGrp="1"/>
          </p:cNvSpPr>
          <p:nvPr>
            <p:ph type="sldNum" sz="quarter" idx="12"/>
          </p:nvPr>
        </p:nvSpPr>
        <p:spPr/>
        <p:txBody>
          <a:bodyPr/>
          <a:lstStyle/>
          <a:p>
            <a:fld id="{3EDAD87F-4768-477F-AC02-9673CBEB7219}" type="slidenum">
              <a:rPr lang="hu-HU" smtClean="0"/>
              <a:t>‹#›</a:t>
            </a:fld>
            <a:endParaRPr lang="hu-HU"/>
          </a:p>
        </p:txBody>
      </p:sp>
    </p:spTree>
    <p:extLst>
      <p:ext uri="{BB962C8B-B14F-4D97-AF65-F5344CB8AC3E}">
        <p14:creationId xmlns:p14="http://schemas.microsoft.com/office/powerpoint/2010/main" val="224885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Tartalomrész képaláírással">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hu-HU" smtClean="0"/>
              <a:t>Mintacím szerkesztése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u-HU" smtClean="0"/>
              <a:t>Mintaszöveg szerkesztése</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A5D6F242-A24D-4935-9CAB-F544007DFB6C}" type="datetimeFigureOut">
              <a:rPr lang="hu-HU" smtClean="0"/>
              <a:t>2023. 11. 08.</a:t>
            </a:fld>
            <a:endParaRPr lang="hu-HU"/>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hu-HU"/>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3EDAD87F-4768-477F-AC02-9673CBEB7219}" type="slidenum">
              <a:rPr lang="hu-HU" smtClean="0"/>
              <a:t>‹#›</a:t>
            </a:fld>
            <a:endParaRPr lang="hu-HU"/>
          </a:p>
        </p:txBody>
      </p:sp>
    </p:spTree>
    <p:extLst>
      <p:ext uri="{BB962C8B-B14F-4D97-AF65-F5344CB8AC3E}">
        <p14:creationId xmlns:p14="http://schemas.microsoft.com/office/powerpoint/2010/main" val="36863849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Kép képaláírással">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hu-HU" smtClean="0"/>
              <a:t>Mintacím szerkesztése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hu-HU" smtClean="0"/>
              <a:t>Kép beszúrásához kattintson az ikonra</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u-HU" smtClean="0"/>
              <a:t>Mintaszöveg szerkesztése</a:t>
            </a:r>
          </a:p>
        </p:txBody>
      </p:sp>
      <p:sp>
        <p:nvSpPr>
          <p:cNvPr id="5" name="Date Placeholder 4"/>
          <p:cNvSpPr>
            <a:spLocks noGrp="1"/>
          </p:cNvSpPr>
          <p:nvPr>
            <p:ph type="dt" sz="half" idx="10"/>
          </p:nvPr>
        </p:nvSpPr>
        <p:spPr/>
        <p:txBody>
          <a:bodyPr/>
          <a:lstStyle/>
          <a:p>
            <a:fld id="{A5D6F242-A24D-4935-9CAB-F544007DFB6C}" type="datetimeFigureOut">
              <a:rPr lang="hu-HU" smtClean="0"/>
              <a:t>2023. 11. 08.</a:t>
            </a:fld>
            <a:endParaRPr lang="hu-HU"/>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EDAD87F-4768-477F-AC02-9673CBEB7219}" type="slidenum">
              <a:rPr lang="hu-HU" smtClean="0"/>
              <a:t>‹#›</a:t>
            </a:fld>
            <a:endParaRPr lang="hu-HU"/>
          </a:p>
        </p:txBody>
      </p:sp>
    </p:spTree>
    <p:extLst>
      <p:ext uri="{BB962C8B-B14F-4D97-AF65-F5344CB8AC3E}">
        <p14:creationId xmlns:p14="http://schemas.microsoft.com/office/powerpoint/2010/main" val="9884693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hu-HU" smtClean="0"/>
              <a:t>Mintacím szerkesztése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A5D6F242-A24D-4935-9CAB-F544007DFB6C}" type="datetimeFigureOut">
              <a:rPr lang="hu-HU" smtClean="0"/>
              <a:t>2023. 11. 08.</a:t>
            </a:fld>
            <a:endParaRPr lang="hu-HU"/>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hu-HU"/>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3EDAD87F-4768-477F-AC02-9673CBEB7219}" type="slidenum">
              <a:rPr lang="hu-HU" smtClean="0"/>
              <a:t>‹#›</a:t>
            </a:fld>
            <a:endParaRPr lang="hu-HU"/>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Kép 10"/>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10853529" y="137960"/>
            <a:ext cx="933725" cy="493289"/>
          </a:xfrm>
          <a:prstGeom prst="rect">
            <a:avLst/>
          </a:prstGeom>
        </p:spPr>
      </p:pic>
      <p:pic>
        <p:nvPicPr>
          <p:cNvPr id="12" name="Kép 11"/>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205246" y="137961"/>
            <a:ext cx="2383966" cy="500632"/>
          </a:xfrm>
          <a:prstGeom prst="rect">
            <a:avLst/>
          </a:prstGeom>
        </p:spPr>
      </p:pic>
    </p:spTree>
    <p:extLst>
      <p:ext uri="{BB962C8B-B14F-4D97-AF65-F5344CB8AC3E}">
        <p14:creationId xmlns:p14="http://schemas.microsoft.com/office/powerpoint/2010/main" val="792940759"/>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ec.europa.eu/budget/contracts_grants/info_contracts/inforeuro/inforeuro_en.cfm"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ctrTitle"/>
          </p:nvPr>
        </p:nvSpPr>
        <p:spPr/>
        <p:txBody>
          <a:bodyPr/>
          <a:lstStyle/>
          <a:p>
            <a:r>
              <a:rPr lang="hu-HU" dirty="0" err="1" smtClean="0"/>
              <a:t>Discussing</a:t>
            </a:r>
            <a:r>
              <a:rPr lang="hu-HU" dirty="0" smtClean="0"/>
              <a:t> Financial </a:t>
            </a:r>
            <a:r>
              <a:rPr lang="hu-HU" dirty="0" err="1" smtClean="0"/>
              <a:t>issues</a:t>
            </a:r>
            <a:endParaRPr lang="hu-HU" dirty="0"/>
          </a:p>
        </p:txBody>
      </p:sp>
      <p:sp>
        <p:nvSpPr>
          <p:cNvPr id="3" name="Alcím 2"/>
          <p:cNvSpPr>
            <a:spLocks noGrp="1"/>
          </p:cNvSpPr>
          <p:nvPr>
            <p:ph type="subTitle" idx="1"/>
          </p:nvPr>
        </p:nvSpPr>
        <p:spPr/>
        <p:txBody>
          <a:bodyPr/>
          <a:lstStyle/>
          <a:p>
            <a:r>
              <a:rPr lang="hu-HU" dirty="0" smtClean="0"/>
              <a:t>Monokiné Serege Piroska</a:t>
            </a:r>
            <a:endParaRPr lang="hu-HU" dirty="0"/>
          </a:p>
        </p:txBody>
      </p:sp>
      <p:pic>
        <p:nvPicPr>
          <p:cNvPr id="4" name="Kép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853529" y="137960"/>
            <a:ext cx="933725" cy="493289"/>
          </a:xfrm>
          <a:prstGeom prst="rect">
            <a:avLst/>
          </a:prstGeom>
        </p:spPr>
      </p:pic>
      <p:pic>
        <p:nvPicPr>
          <p:cNvPr id="5" name="Kép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05246" y="137961"/>
            <a:ext cx="2383966" cy="500632"/>
          </a:xfrm>
          <a:prstGeom prst="rect">
            <a:avLst/>
          </a:prstGeom>
        </p:spPr>
      </p:pic>
    </p:spTree>
    <p:extLst>
      <p:ext uri="{BB962C8B-B14F-4D97-AF65-F5344CB8AC3E}">
        <p14:creationId xmlns:p14="http://schemas.microsoft.com/office/powerpoint/2010/main" val="205898786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err="1" smtClean="0"/>
              <a:t>According</a:t>
            </a:r>
            <a:r>
              <a:rPr lang="hu-HU" dirty="0" smtClean="0"/>
              <a:t> </a:t>
            </a:r>
            <a:r>
              <a:rPr lang="hu-HU" dirty="0" err="1" smtClean="0"/>
              <a:t>to</a:t>
            </a:r>
            <a:r>
              <a:rPr lang="hu-HU" dirty="0"/>
              <a:t> </a:t>
            </a:r>
            <a:r>
              <a:rPr lang="hu-HU" dirty="0" err="1" smtClean="0"/>
              <a:t>the</a:t>
            </a:r>
            <a:r>
              <a:rPr lang="hu-HU" dirty="0" smtClean="0"/>
              <a:t> Grant </a:t>
            </a:r>
            <a:r>
              <a:rPr lang="hu-HU" dirty="0" err="1" smtClean="0"/>
              <a:t>Agreement</a:t>
            </a:r>
            <a:endParaRPr lang="hu-HU" dirty="0"/>
          </a:p>
        </p:txBody>
      </p:sp>
      <p:sp>
        <p:nvSpPr>
          <p:cNvPr id="3" name="Tartalom helye 2"/>
          <p:cNvSpPr>
            <a:spLocks noGrp="1"/>
          </p:cNvSpPr>
          <p:nvPr>
            <p:ph idx="1"/>
          </p:nvPr>
        </p:nvSpPr>
        <p:spPr/>
        <p:txBody>
          <a:bodyPr/>
          <a:lstStyle/>
          <a:p>
            <a:pPr marL="0" indent="0">
              <a:buNone/>
            </a:pPr>
            <a:r>
              <a:rPr lang="en-GB" dirty="0"/>
              <a:t>The Project Partner is eligible for the grant in EUR, therefore is obliged to report on its costs in this </a:t>
            </a:r>
            <a:r>
              <a:rPr lang="en-GB" dirty="0" smtClean="0"/>
              <a:t>currency</a:t>
            </a:r>
            <a:endParaRPr lang="hu-HU" dirty="0" smtClean="0"/>
          </a:p>
          <a:p>
            <a:pPr marL="0" indent="0">
              <a:buNone/>
            </a:pPr>
            <a:r>
              <a:rPr lang="en-GB" dirty="0"/>
              <a:t>The Project Partner is obliged to convert its expenditures incurred in a different currency to EUR at the exchange rate published by the European Commission, applicable on the date of the first (in case of a second pre-financing payment the second) pre-financing payment arrival to the Coordinator’s bank account.</a:t>
            </a:r>
            <a:endParaRPr lang="hu-HU" dirty="0"/>
          </a:p>
          <a:p>
            <a:pPr marL="0" indent="0">
              <a:buNone/>
            </a:pPr>
            <a:r>
              <a:rPr lang="hu-HU" dirty="0">
                <a:hlinkClick r:id="rId2"/>
              </a:rPr>
              <a:t>http://</a:t>
            </a:r>
            <a:r>
              <a:rPr lang="hu-HU" dirty="0" smtClean="0">
                <a:hlinkClick r:id="rId2"/>
              </a:rPr>
              <a:t>ec.europa.eu/budget/contracts_grants/info_contracts/inforeuro/inforeuro_en.cfm</a:t>
            </a:r>
            <a:endParaRPr lang="hu-HU" dirty="0" smtClean="0"/>
          </a:p>
          <a:p>
            <a:pPr marL="0" indent="0">
              <a:buNone/>
            </a:pPr>
            <a:r>
              <a:rPr lang="hu-HU" dirty="0"/>
              <a:t>I</a:t>
            </a:r>
            <a:r>
              <a:rPr lang="en-GB" dirty="0" smtClean="0"/>
              <a:t>n </a:t>
            </a:r>
            <a:r>
              <a:rPr lang="en-GB" dirty="0"/>
              <a:t>the course of the use of the grant they respect and take into account the accounting legislation, the tax and health-insurance prescriptions valid in the country of the Project Partner</a:t>
            </a:r>
            <a:endParaRPr lang="hu-HU" dirty="0"/>
          </a:p>
          <a:p>
            <a:endParaRPr lang="hu-HU" dirty="0"/>
          </a:p>
          <a:p>
            <a:endParaRPr lang="hu-HU" dirty="0"/>
          </a:p>
        </p:txBody>
      </p:sp>
      <p:sp>
        <p:nvSpPr>
          <p:cNvPr id="4" name="Szövegdoboz 3"/>
          <p:cNvSpPr txBox="1"/>
          <p:nvPr/>
        </p:nvSpPr>
        <p:spPr>
          <a:xfrm>
            <a:off x="10744199" y="5786438"/>
            <a:ext cx="1128713" cy="369332"/>
          </a:xfrm>
          <a:prstGeom prst="rect">
            <a:avLst/>
          </a:prstGeom>
          <a:noFill/>
        </p:spPr>
        <p:txBody>
          <a:bodyPr wrap="square" rtlCol="0">
            <a:spAutoFit/>
          </a:bodyPr>
          <a:lstStyle/>
          <a:p>
            <a:r>
              <a:rPr lang="hu-HU" dirty="0" err="1" smtClean="0"/>
              <a:t>Pg</a:t>
            </a:r>
            <a:r>
              <a:rPr lang="hu-HU" dirty="0" smtClean="0"/>
              <a:t>. 7/14</a:t>
            </a:r>
            <a:endParaRPr lang="hu-HU" dirty="0"/>
          </a:p>
        </p:txBody>
      </p:sp>
    </p:spTree>
    <p:extLst>
      <p:ext uri="{BB962C8B-B14F-4D97-AF65-F5344CB8AC3E}">
        <p14:creationId xmlns:p14="http://schemas.microsoft.com/office/powerpoint/2010/main" val="330851171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err="1" smtClean="0"/>
              <a:t>Payment</a:t>
            </a:r>
            <a:r>
              <a:rPr lang="hu-HU" dirty="0" smtClean="0"/>
              <a:t> </a:t>
            </a:r>
            <a:r>
              <a:rPr lang="hu-HU" dirty="0" err="1" smtClean="0"/>
              <a:t>periods</a:t>
            </a:r>
            <a:endParaRPr lang="hu-HU" dirty="0"/>
          </a:p>
        </p:txBody>
      </p:sp>
      <p:graphicFrame>
        <p:nvGraphicFramePr>
          <p:cNvPr id="7" name="Tartalom helye 6"/>
          <p:cNvGraphicFramePr>
            <a:graphicFrameLocks noGrp="1"/>
          </p:cNvGraphicFramePr>
          <p:nvPr>
            <p:ph idx="1"/>
            <p:extLst>
              <p:ext uri="{D42A27DB-BD31-4B8C-83A1-F6EECF244321}">
                <p14:modId xmlns:p14="http://schemas.microsoft.com/office/powerpoint/2010/main" val="46547586"/>
              </p:ext>
            </p:extLst>
          </p:nvPr>
        </p:nvGraphicFramePr>
        <p:xfrm>
          <a:off x="357692" y="1869139"/>
          <a:ext cx="4537037" cy="2249023"/>
        </p:xfrm>
        <a:graphic>
          <a:graphicData uri="http://schemas.openxmlformats.org/drawingml/2006/table">
            <a:tbl>
              <a:tblPr firstRow="1" firstCol="1" bandRow="1">
                <a:tableStyleId>{69012ECD-51FC-41F1-AA8D-1B2483CD663E}</a:tableStyleId>
              </a:tblPr>
              <a:tblGrid>
                <a:gridCol w="2087309"/>
                <a:gridCol w="2449728"/>
              </a:tblGrid>
              <a:tr h="343330">
                <a:tc>
                  <a:txBody>
                    <a:bodyPr/>
                    <a:lstStyle/>
                    <a:p>
                      <a:pPr algn="ctr">
                        <a:lnSpc>
                          <a:spcPct val="107000"/>
                        </a:lnSpc>
                        <a:spcAft>
                          <a:spcPts val="0"/>
                        </a:spcAft>
                      </a:pPr>
                      <a:r>
                        <a:rPr lang="en-GB" sz="1400" dirty="0">
                          <a:effectLst/>
                        </a:rPr>
                        <a:t>Payment period</a:t>
                      </a:r>
                      <a:endParaRPr lang="hu-H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400" dirty="0">
                          <a:effectLst/>
                        </a:rPr>
                        <a:t>Amount of money</a:t>
                      </a:r>
                      <a:endParaRPr lang="hu-H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343330">
                <a:tc>
                  <a:txBody>
                    <a:bodyPr/>
                    <a:lstStyle/>
                    <a:p>
                      <a:pPr algn="just">
                        <a:lnSpc>
                          <a:spcPct val="107000"/>
                        </a:lnSpc>
                        <a:spcAft>
                          <a:spcPts val="0"/>
                        </a:spcAft>
                      </a:pPr>
                      <a:r>
                        <a:rPr lang="en-GB" sz="1400">
                          <a:effectLst/>
                        </a:rPr>
                        <a:t>Period 1</a:t>
                      </a:r>
                      <a:endParaRPr lang="hu-H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hu-HU" sz="1400">
                          <a:effectLst/>
                        </a:rPr>
                        <a:t>28 000€</a:t>
                      </a:r>
                      <a:endParaRPr lang="hu-H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859754">
                <a:tc>
                  <a:txBody>
                    <a:bodyPr/>
                    <a:lstStyle/>
                    <a:p>
                      <a:pPr algn="just">
                        <a:lnSpc>
                          <a:spcPct val="107000"/>
                        </a:lnSpc>
                        <a:spcAft>
                          <a:spcPts val="0"/>
                        </a:spcAft>
                      </a:pPr>
                      <a:r>
                        <a:rPr lang="en-GB" sz="1400">
                          <a:effectLst/>
                        </a:rPr>
                        <a:t>Period 2</a:t>
                      </a:r>
                      <a:endParaRPr lang="hu-HU" sz="1400">
                        <a:effectLst/>
                      </a:endParaRPr>
                    </a:p>
                    <a:p>
                      <a:pPr>
                        <a:lnSpc>
                          <a:spcPct val="107000"/>
                        </a:lnSpc>
                        <a:spcAft>
                          <a:spcPts val="0"/>
                        </a:spcAft>
                      </a:pPr>
                      <a:r>
                        <a:rPr lang="en-GB" sz="1400">
                          <a:effectLst/>
                        </a:rPr>
                        <a:t>after the acceptance of the Interim report</a:t>
                      </a:r>
                      <a:endParaRPr lang="hu-H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hu-HU" sz="1400">
                          <a:effectLst/>
                        </a:rPr>
                        <a:t>10 000€</a:t>
                      </a:r>
                      <a:endParaRPr lang="hu-H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702609">
                <a:tc>
                  <a:txBody>
                    <a:bodyPr/>
                    <a:lstStyle/>
                    <a:p>
                      <a:pPr algn="just">
                        <a:lnSpc>
                          <a:spcPct val="107000"/>
                        </a:lnSpc>
                        <a:spcAft>
                          <a:spcPts val="0"/>
                        </a:spcAft>
                      </a:pPr>
                      <a:r>
                        <a:rPr lang="en-GB" sz="1400">
                          <a:effectLst/>
                        </a:rPr>
                        <a:t>Period 3</a:t>
                      </a:r>
                      <a:endParaRPr lang="hu-HU" sz="1400">
                        <a:effectLst/>
                      </a:endParaRPr>
                    </a:p>
                    <a:p>
                      <a:pPr algn="just">
                        <a:lnSpc>
                          <a:spcPct val="107000"/>
                        </a:lnSpc>
                        <a:spcAft>
                          <a:spcPts val="0"/>
                        </a:spcAft>
                      </a:pPr>
                      <a:r>
                        <a:rPr lang="en-GB" sz="1400">
                          <a:effectLst/>
                        </a:rPr>
                        <a:t>05.01.2025</a:t>
                      </a:r>
                      <a:endParaRPr lang="hu-HU"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hu-HU" sz="1400" dirty="0">
                          <a:effectLst/>
                        </a:rPr>
                        <a:t>10 000€</a:t>
                      </a:r>
                      <a:endParaRPr lang="hu-H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
        <p:nvSpPr>
          <p:cNvPr id="8" name="Szövegdoboz 7"/>
          <p:cNvSpPr txBox="1"/>
          <p:nvPr/>
        </p:nvSpPr>
        <p:spPr>
          <a:xfrm>
            <a:off x="5593976" y="1990165"/>
            <a:ext cx="5916706" cy="2585323"/>
          </a:xfrm>
          <a:prstGeom prst="rect">
            <a:avLst/>
          </a:prstGeom>
          <a:noFill/>
        </p:spPr>
        <p:txBody>
          <a:bodyPr wrap="square" rtlCol="0">
            <a:spAutoFit/>
          </a:bodyPr>
          <a:lstStyle/>
          <a:p>
            <a:r>
              <a:rPr lang="en-GB" dirty="0"/>
              <a:t>Based on the Partnership Agreement, the Project Partner is entitled to </a:t>
            </a:r>
            <a:r>
              <a:rPr lang="en-GB" b="1" dirty="0"/>
              <a:t>48 000 EUR</a:t>
            </a:r>
            <a:r>
              <a:rPr lang="en-GB" dirty="0"/>
              <a:t> </a:t>
            </a:r>
            <a:r>
              <a:rPr lang="en-GB" b="1" dirty="0"/>
              <a:t>advance payment</a:t>
            </a:r>
            <a:r>
              <a:rPr lang="en-GB" dirty="0"/>
              <a:t>, which amount will be paid by the Coordinator to the bank account of the Project Partner according to the schedule below, after the Project Partner has completed the (partial) tasks in accordance with the Project Plan and budget and has been approved by the Coordinator, in accordance with the accepted application and its </a:t>
            </a:r>
            <a:r>
              <a:rPr lang="en-GB" dirty="0" smtClean="0"/>
              <a:t>annexes</a:t>
            </a:r>
            <a:endParaRPr lang="hu-HU" dirty="0"/>
          </a:p>
          <a:p>
            <a:endParaRPr lang="hu-HU" dirty="0"/>
          </a:p>
        </p:txBody>
      </p:sp>
      <p:sp>
        <p:nvSpPr>
          <p:cNvPr id="9" name="Szövegdoboz 8"/>
          <p:cNvSpPr txBox="1"/>
          <p:nvPr/>
        </p:nvSpPr>
        <p:spPr>
          <a:xfrm>
            <a:off x="357692" y="4814047"/>
            <a:ext cx="11274014" cy="923330"/>
          </a:xfrm>
          <a:prstGeom prst="rect">
            <a:avLst/>
          </a:prstGeom>
          <a:noFill/>
        </p:spPr>
        <p:txBody>
          <a:bodyPr wrap="square" rtlCol="0">
            <a:spAutoFit/>
          </a:bodyPr>
          <a:lstStyle/>
          <a:p>
            <a:r>
              <a:rPr lang="en-GB" dirty="0"/>
              <a:t>The Coordinator will transfer the remaining amount of the grant amount, which is </a:t>
            </a:r>
            <a:r>
              <a:rPr lang="en-GB" b="1" dirty="0"/>
              <a:t>12 000 Euro</a:t>
            </a:r>
            <a:r>
              <a:rPr lang="en-GB" dirty="0"/>
              <a:t>, to the Project Partner within 5 working days  after it has been transferred to the Coordinator after the acceptance of the Final report.</a:t>
            </a:r>
            <a:endParaRPr lang="hu-HU" dirty="0"/>
          </a:p>
          <a:p>
            <a:endParaRPr lang="hu-HU" dirty="0"/>
          </a:p>
        </p:txBody>
      </p:sp>
      <p:sp>
        <p:nvSpPr>
          <p:cNvPr id="10" name="Szövegdoboz 9"/>
          <p:cNvSpPr txBox="1"/>
          <p:nvPr/>
        </p:nvSpPr>
        <p:spPr>
          <a:xfrm>
            <a:off x="4894729" y="5745103"/>
            <a:ext cx="2850775" cy="461665"/>
          </a:xfrm>
          <a:prstGeom prst="rect">
            <a:avLst/>
          </a:prstGeom>
          <a:noFill/>
        </p:spPr>
        <p:txBody>
          <a:bodyPr wrap="square" rtlCol="0">
            <a:spAutoFit/>
          </a:bodyPr>
          <a:lstStyle/>
          <a:p>
            <a:r>
              <a:rPr lang="hu-HU" sz="2400" b="1" dirty="0" smtClean="0">
                <a:solidFill>
                  <a:srgbClr val="FF0000"/>
                </a:solidFill>
              </a:rPr>
              <a:t>AMENDMENT</a:t>
            </a:r>
            <a:endParaRPr lang="hu-HU" sz="2400" b="1" dirty="0">
              <a:solidFill>
                <a:srgbClr val="FF0000"/>
              </a:solidFill>
            </a:endParaRPr>
          </a:p>
        </p:txBody>
      </p:sp>
    </p:spTree>
    <p:extLst>
      <p:ext uri="{BB962C8B-B14F-4D97-AF65-F5344CB8AC3E}">
        <p14:creationId xmlns:p14="http://schemas.microsoft.com/office/powerpoint/2010/main" val="12550525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err="1" smtClean="0"/>
              <a:t>For</a:t>
            </a:r>
            <a:r>
              <a:rPr lang="hu-HU" dirty="0" smtClean="0"/>
              <a:t> </a:t>
            </a:r>
            <a:r>
              <a:rPr lang="hu-HU" dirty="0" err="1" smtClean="0"/>
              <a:t>staff</a:t>
            </a:r>
            <a:r>
              <a:rPr lang="hu-HU" dirty="0" smtClean="0"/>
              <a:t> </a:t>
            </a:r>
            <a:r>
              <a:rPr lang="hu-HU" dirty="0" err="1" smtClean="0"/>
              <a:t>costs</a:t>
            </a:r>
            <a:endParaRPr lang="hu-HU" dirty="0"/>
          </a:p>
        </p:txBody>
      </p:sp>
      <p:sp>
        <p:nvSpPr>
          <p:cNvPr id="3" name="Tartalom helye 2"/>
          <p:cNvSpPr>
            <a:spLocks noGrp="1"/>
          </p:cNvSpPr>
          <p:nvPr>
            <p:ph idx="1"/>
          </p:nvPr>
        </p:nvSpPr>
        <p:spPr/>
        <p:txBody>
          <a:bodyPr/>
          <a:lstStyle/>
          <a:p>
            <a:r>
              <a:rPr lang="hu-HU" dirty="0" err="1" smtClean="0"/>
              <a:t>Assignment</a:t>
            </a:r>
            <a:r>
              <a:rPr lang="hu-HU" dirty="0" smtClean="0"/>
              <a:t> </a:t>
            </a:r>
            <a:r>
              <a:rPr lang="hu-HU" dirty="0" err="1" smtClean="0"/>
              <a:t>contract</a:t>
            </a:r>
            <a:r>
              <a:rPr lang="hu-HU" dirty="0" smtClean="0"/>
              <a:t> </a:t>
            </a:r>
            <a:r>
              <a:rPr lang="hu-HU" dirty="0" err="1" smtClean="0"/>
              <a:t>between</a:t>
            </a:r>
            <a:r>
              <a:rPr lang="hu-HU" dirty="0" smtClean="0"/>
              <a:t> </a:t>
            </a:r>
            <a:r>
              <a:rPr lang="hu-HU" dirty="0" err="1" smtClean="0"/>
              <a:t>school</a:t>
            </a:r>
            <a:r>
              <a:rPr lang="hu-HU" dirty="0" smtClean="0"/>
              <a:t> and </a:t>
            </a:r>
            <a:r>
              <a:rPr lang="hu-HU" dirty="0" err="1" smtClean="0"/>
              <a:t>person</a:t>
            </a:r>
            <a:endParaRPr lang="hu-HU" dirty="0" smtClean="0"/>
          </a:p>
          <a:p>
            <a:r>
              <a:rPr lang="hu-HU" dirty="0" err="1" smtClean="0"/>
              <a:t>Defining</a:t>
            </a:r>
            <a:r>
              <a:rPr lang="hu-HU" dirty="0" smtClean="0"/>
              <a:t> </a:t>
            </a:r>
            <a:r>
              <a:rPr lang="hu-HU" dirty="0" err="1" smtClean="0"/>
              <a:t>target</a:t>
            </a:r>
            <a:r>
              <a:rPr lang="hu-HU" dirty="0" smtClean="0"/>
              <a:t> </a:t>
            </a:r>
            <a:r>
              <a:rPr lang="hu-HU" dirty="0" err="1" smtClean="0"/>
              <a:t>tasks</a:t>
            </a:r>
            <a:endParaRPr lang="hu-HU" dirty="0"/>
          </a:p>
          <a:p>
            <a:r>
              <a:rPr lang="hu-HU" dirty="0" err="1" smtClean="0"/>
              <a:t>Prove</a:t>
            </a:r>
            <a:r>
              <a:rPr lang="hu-HU" dirty="0" smtClean="0"/>
              <a:t>:</a:t>
            </a:r>
          </a:p>
          <a:p>
            <a:pPr lvl="1"/>
            <a:r>
              <a:rPr lang="hu-HU" dirty="0" smtClean="0"/>
              <a:t> </a:t>
            </a:r>
            <a:r>
              <a:rPr lang="hu-HU" dirty="0" err="1" smtClean="0"/>
              <a:t>contract</a:t>
            </a:r>
            <a:r>
              <a:rPr lang="hu-HU" dirty="0" smtClean="0"/>
              <a:t> </a:t>
            </a:r>
            <a:r>
              <a:rPr lang="hu-HU" dirty="0" err="1" smtClean="0"/>
              <a:t>only</a:t>
            </a:r>
            <a:r>
              <a:rPr lang="hu-HU" dirty="0" smtClean="0"/>
              <a:t> </a:t>
            </a:r>
            <a:r>
              <a:rPr lang="hu-HU" dirty="0" err="1" smtClean="0"/>
              <a:t>once</a:t>
            </a:r>
            <a:endParaRPr lang="hu-HU" dirty="0"/>
          </a:p>
          <a:p>
            <a:pPr lvl="1"/>
            <a:r>
              <a:rPr lang="en-US" dirty="0" smtClean="0"/>
              <a:t>payment </a:t>
            </a:r>
            <a:r>
              <a:rPr lang="en-US" dirty="0"/>
              <a:t>slip from the employee, concealing other </a:t>
            </a:r>
            <a:r>
              <a:rPr lang="en-US" dirty="0" smtClean="0"/>
              <a:t>transactions</a:t>
            </a:r>
            <a:endParaRPr lang="hu-HU" dirty="0" smtClean="0"/>
          </a:p>
          <a:p>
            <a:pPr lvl="1"/>
            <a:r>
              <a:rPr lang="hu-HU" dirty="0" smtClean="0"/>
              <a:t>Excel </a:t>
            </a:r>
            <a:r>
              <a:rPr lang="hu-HU" dirty="0" err="1" smtClean="0"/>
              <a:t>sheet-staff</a:t>
            </a:r>
            <a:r>
              <a:rPr lang="hu-HU" dirty="0" smtClean="0"/>
              <a:t> </a:t>
            </a:r>
            <a:r>
              <a:rPr lang="hu-HU" dirty="0" err="1" smtClean="0"/>
              <a:t>cost</a:t>
            </a:r>
            <a:endParaRPr lang="hu-HU" dirty="0"/>
          </a:p>
        </p:txBody>
      </p:sp>
    </p:spTree>
    <p:extLst>
      <p:ext uri="{BB962C8B-B14F-4D97-AF65-F5344CB8AC3E}">
        <p14:creationId xmlns:p14="http://schemas.microsoft.com/office/powerpoint/2010/main" val="1600453636"/>
      </p:ext>
    </p:extLst>
  </p:cSld>
  <p:clrMapOvr>
    <a:masterClrMapping/>
  </p:clrMapOvr>
</p:sld>
</file>

<file path=ppt/theme/theme1.xml><?xml version="1.0" encoding="utf-8"?>
<a:theme xmlns:a="http://schemas.openxmlformats.org/drawingml/2006/main" name="Retrospektív">
  <a:themeElements>
    <a:clrScheme name="Aspektus">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Retrospektív">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ktív">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250</TotalTime>
  <Words>298</Words>
  <Application>Microsoft Office PowerPoint</Application>
  <PresentationFormat>Szélesvásznú</PresentationFormat>
  <Paragraphs>29</Paragraphs>
  <Slides>4</Slides>
  <Notes>0</Notes>
  <HiddenSlides>0</HiddenSlides>
  <MMClips>0</MMClips>
  <ScaleCrop>false</ScaleCrop>
  <HeadingPairs>
    <vt:vector size="6" baseType="variant">
      <vt:variant>
        <vt:lpstr>Használt betűtípusok</vt:lpstr>
      </vt:variant>
      <vt:variant>
        <vt:i4>3</vt:i4>
      </vt:variant>
      <vt:variant>
        <vt:lpstr>Téma</vt:lpstr>
      </vt:variant>
      <vt:variant>
        <vt:i4>1</vt:i4>
      </vt:variant>
      <vt:variant>
        <vt:lpstr>Diacímek</vt:lpstr>
      </vt:variant>
      <vt:variant>
        <vt:i4>4</vt:i4>
      </vt:variant>
    </vt:vector>
  </HeadingPairs>
  <TitlesOfParts>
    <vt:vector size="8" baseType="lpstr">
      <vt:lpstr>Calibri</vt:lpstr>
      <vt:lpstr>Calibri Light</vt:lpstr>
      <vt:lpstr>Times New Roman</vt:lpstr>
      <vt:lpstr>Retrospektív</vt:lpstr>
      <vt:lpstr>Discussing Financial issues</vt:lpstr>
      <vt:lpstr>According to the Grant Agreement</vt:lpstr>
      <vt:lpstr>Payment periods</vt:lpstr>
      <vt:lpstr>For staff costs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Discussing Financial issues</dc:title>
  <dc:creator>Windows-felhasználó</dc:creator>
  <cp:lastModifiedBy>Windows-felhasználó</cp:lastModifiedBy>
  <cp:revision>7</cp:revision>
  <dcterms:created xsi:type="dcterms:W3CDTF">2023-11-07T20:43:15Z</dcterms:created>
  <dcterms:modified xsi:type="dcterms:W3CDTF">2023-11-08T01:17:43Z</dcterms:modified>
</cp:coreProperties>
</file>