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52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365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655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897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ép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52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195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050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483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657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176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AA7F30-53B4-4F30-9921-32AAA4CAC316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4654FC3-3E0D-4148-A754-95E2F43FA41D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97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dirty="0"/>
              <a:t>I</a:t>
            </a:r>
            <a:r>
              <a:rPr lang="en-US" dirty="0" err="1" smtClean="0"/>
              <a:t>nternational</a:t>
            </a:r>
            <a:r>
              <a:rPr lang="en-US" dirty="0" smtClean="0"/>
              <a:t> meeting</a:t>
            </a:r>
            <a:r>
              <a:rPr lang="hu-HU" dirty="0" smtClean="0"/>
              <a:t>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r"/>
            <a:r>
              <a:rPr lang="en-US" dirty="0" smtClean="0"/>
              <a:t>dates, number of travelers/ country, accommodation, costs</a:t>
            </a:r>
            <a:endParaRPr lang="hu-HU" dirty="0" smtClean="0"/>
          </a:p>
          <a:p>
            <a:pPr algn="r"/>
            <a:r>
              <a:rPr lang="hu-HU" dirty="0" smtClean="0"/>
              <a:t>Monokiné Serege Piroska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2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Mobilities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aged</a:t>
            </a:r>
            <a:r>
              <a:rPr lang="hu-HU" dirty="0"/>
              <a:t> 14-20</a:t>
            </a:r>
          </a:p>
          <a:p>
            <a:r>
              <a:rPr lang="hu-HU" dirty="0" err="1" smtClean="0"/>
              <a:t>Teachers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staff</a:t>
            </a:r>
            <a:r>
              <a:rPr lang="hu-HU" dirty="0" smtClean="0"/>
              <a:t>: </a:t>
            </a:r>
            <a:r>
              <a:rPr lang="hu-HU" dirty="0" err="1" smtClean="0"/>
              <a:t>employee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endParaRPr lang="hu-HU" dirty="0" smtClean="0"/>
          </a:p>
          <a:p>
            <a:r>
              <a:rPr lang="hu-HU" dirty="0" smtClean="0"/>
              <a:t>Minimum </a:t>
            </a:r>
            <a:r>
              <a:rPr lang="hu-HU" dirty="0" err="1" smtClean="0"/>
              <a:t>numbers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</a:t>
            </a:r>
            <a:r>
              <a:rPr lang="hu-HU" dirty="0" smtClean="0"/>
              <a:t>. </a:t>
            </a:r>
            <a:r>
              <a:rPr lang="hu-HU" dirty="0" err="1" smtClean="0"/>
              <a:t>description-Lump</a:t>
            </a:r>
            <a:r>
              <a:rPr lang="hu-HU" dirty="0" smtClean="0"/>
              <a:t> sum</a:t>
            </a:r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52661"/>
              </p:ext>
            </p:extLst>
          </p:nvPr>
        </p:nvGraphicFramePr>
        <p:xfrm>
          <a:off x="552823" y="3341843"/>
          <a:ext cx="9747626" cy="239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518"/>
                <a:gridCol w="1392518"/>
                <a:gridCol w="1392518"/>
                <a:gridCol w="1392518"/>
                <a:gridCol w="1392518"/>
                <a:gridCol w="1392518"/>
                <a:gridCol w="1392518"/>
              </a:tblGrid>
              <a:tr h="478716">
                <a:tc>
                  <a:txBody>
                    <a:bodyPr/>
                    <a:lstStyle/>
                    <a:p>
                      <a:pPr algn="l"/>
                      <a:r>
                        <a:rPr lang="hu-HU" sz="1600" baseline="-44000" dirty="0" err="1" smtClean="0"/>
                        <a:t>Who</a:t>
                      </a:r>
                      <a:r>
                        <a:rPr lang="hu-HU" sz="1600" baseline="-44000" dirty="0" smtClean="0"/>
                        <a:t>?</a:t>
                      </a:r>
                      <a:r>
                        <a:rPr lang="hu-HU" sz="1600" baseline="0" dirty="0" smtClean="0"/>
                        <a:t>      </a:t>
                      </a:r>
                      <a:r>
                        <a:rPr lang="hu-HU" sz="1600" baseline="48000" dirty="0" err="1" smtClean="0"/>
                        <a:t>Where</a:t>
                      </a:r>
                      <a:r>
                        <a:rPr lang="hu-HU" sz="1600" baseline="48000" dirty="0" smtClean="0"/>
                        <a:t>?</a:t>
                      </a:r>
                      <a:endParaRPr lang="hu-HU" sz="1600" baseline="48000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HU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IT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GR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HU2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TOGETHER</a:t>
                      </a:r>
                      <a:endParaRPr lang="hu-HU" dirty="0"/>
                    </a:p>
                  </a:txBody>
                  <a:tcPr/>
                </a:tc>
              </a:tr>
              <a:tr h="478716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HU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2T+6S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6T+18S</a:t>
                      </a:r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78716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IT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3T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mtClean="0"/>
                        <a:t>2T+6S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mtClean="0"/>
                        <a:t>2T+6S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9T+18S</a:t>
                      </a:r>
                    </a:p>
                  </a:txBody>
                  <a:tcPr/>
                </a:tc>
              </a:tr>
              <a:tr h="478716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GR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3T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mtClean="0"/>
                        <a:t>2T+6S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9T+18S</a:t>
                      </a:r>
                    </a:p>
                  </a:txBody>
                  <a:tcPr/>
                </a:tc>
              </a:tr>
              <a:tr h="478716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3T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2T+6S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9T+18S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10663518" y="4182035"/>
            <a:ext cx="1258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0070C0"/>
                </a:solidFill>
              </a:rPr>
              <a:t>33T+72S</a:t>
            </a:r>
            <a:endParaRPr lang="hu-H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Mobility</a:t>
            </a:r>
            <a:r>
              <a:rPr lang="hu-HU" dirty="0" smtClean="0"/>
              <a:t> </a:t>
            </a:r>
            <a:r>
              <a:rPr lang="hu-HU" dirty="0" err="1" smtClean="0"/>
              <a:t>dates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17040"/>
              </p:ext>
            </p:extLst>
          </p:nvPr>
        </p:nvGraphicFramePr>
        <p:xfrm>
          <a:off x="1855696" y="1845734"/>
          <a:ext cx="8027890" cy="1976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5578"/>
                <a:gridCol w="1605578"/>
                <a:gridCol w="1605578"/>
                <a:gridCol w="1605578"/>
                <a:gridCol w="1605578"/>
              </a:tblGrid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HU</a:t>
                      </a:r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IT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GR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HU2</a:t>
                      </a:r>
                      <a:endParaRPr lang="hu-HU" dirty="0"/>
                    </a:p>
                  </a:txBody>
                  <a:tcPr/>
                </a:tc>
              </a:tr>
              <a:tr h="45925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7-11. 11.2023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24-29.03.2024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7-12.05.2024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10.2024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03.2025</a:t>
                      </a:r>
                      <a:endParaRPr lang="hu-HU" dirty="0"/>
                    </a:p>
                  </a:txBody>
                  <a:tcPr/>
                </a:tc>
              </a:tr>
              <a:tr h="459250"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/>
                        <a:t>Traveling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on</a:t>
                      </a:r>
                      <a:r>
                        <a:rPr lang="hu-HU" dirty="0" smtClean="0"/>
                        <a:t> 24.03</a:t>
                      </a:r>
                      <a:r>
                        <a:rPr lang="hu-HU" baseline="0" dirty="0" smtClean="0"/>
                        <a:t> and 29.03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Traveling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on</a:t>
                      </a:r>
                      <a:r>
                        <a:rPr lang="hu-HU" dirty="0" smtClean="0"/>
                        <a:t> 7.05</a:t>
                      </a:r>
                      <a:r>
                        <a:rPr lang="hu-HU" baseline="0" dirty="0" smtClean="0"/>
                        <a:t> and 12.05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Costs-</a:t>
            </a:r>
            <a:r>
              <a:rPr lang="hu-HU" dirty="0" smtClean="0"/>
              <a:t> </a:t>
            </a:r>
            <a:r>
              <a:rPr lang="hu-HU" dirty="0" err="1" smtClean="0"/>
              <a:t>Mobilities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000" y="1962322"/>
            <a:ext cx="10980000" cy="1642438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0744199" y="5786438"/>
            <a:ext cx="112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Pg</a:t>
            </a:r>
            <a:r>
              <a:rPr lang="hu-HU" dirty="0" smtClean="0"/>
              <a:t>. 48-51/54</a:t>
            </a:r>
            <a:endParaRPr lang="hu-HU" dirty="0"/>
          </a:p>
        </p:txBody>
      </p:sp>
      <p:sp>
        <p:nvSpPr>
          <p:cNvPr id="7" name="Tartalom helye 2"/>
          <p:cNvSpPr txBox="1">
            <a:spLocks/>
          </p:cNvSpPr>
          <p:nvPr/>
        </p:nvSpPr>
        <p:spPr>
          <a:xfrm>
            <a:off x="606000" y="3724835"/>
            <a:ext cx="9808285" cy="254149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err="1" smtClean="0"/>
              <a:t>Bus</a:t>
            </a:r>
            <a:r>
              <a:rPr lang="hu-HU" dirty="0" smtClean="0"/>
              <a:t>/</a:t>
            </a:r>
            <a:r>
              <a:rPr lang="hu-HU" dirty="0" err="1" smtClean="0"/>
              <a:t>train</a:t>
            </a:r>
            <a:r>
              <a:rPr lang="hu-HU" dirty="0" smtClean="0"/>
              <a:t>/</a:t>
            </a:r>
            <a:r>
              <a:rPr lang="hu-HU" dirty="0" err="1" smtClean="0"/>
              <a:t>plane</a:t>
            </a:r>
            <a:r>
              <a:rPr lang="hu-HU" dirty="0" smtClean="0"/>
              <a:t> </a:t>
            </a:r>
            <a:r>
              <a:rPr lang="hu-HU" dirty="0" err="1" smtClean="0"/>
              <a:t>tickets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partner </a:t>
            </a:r>
            <a:r>
              <a:rPr lang="hu-HU" dirty="0" err="1" smtClean="0"/>
              <a:t>school</a:t>
            </a:r>
            <a:r>
              <a:rPr lang="hu-HU" dirty="0" smtClean="0"/>
              <a:t> (local </a:t>
            </a:r>
            <a:r>
              <a:rPr lang="hu-HU" dirty="0" err="1" smtClean="0"/>
              <a:t>transport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get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destination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Rented</a:t>
            </a:r>
            <a:r>
              <a:rPr lang="hu-HU" dirty="0" smtClean="0"/>
              <a:t> </a:t>
            </a:r>
            <a:r>
              <a:rPr lang="hu-HU" dirty="0" err="1" smtClean="0"/>
              <a:t>bus</a:t>
            </a:r>
            <a:r>
              <a:rPr lang="hu-HU" dirty="0" smtClean="0"/>
              <a:t> </a:t>
            </a:r>
            <a:r>
              <a:rPr lang="hu-HU" dirty="0" err="1" smtClean="0"/>
              <a:t>transfer-invoice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company</a:t>
            </a:r>
            <a:r>
              <a:rPr lang="hu-HU" dirty="0" smtClean="0"/>
              <a:t>, </a:t>
            </a:r>
            <a:r>
              <a:rPr lang="hu-HU" dirty="0" err="1" smtClean="0"/>
              <a:t>namelist</a:t>
            </a:r>
            <a:endParaRPr lang="hu-HU" dirty="0"/>
          </a:p>
          <a:p>
            <a:r>
              <a:rPr lang="hu-HU" dirty="0" err="1" smtClean="0"/>
              <a:t>Car-</a:t>
            </a:r>
            <a:r>
              <a:rPr lang="hu-HU" dirty="0" smtClean="0"/>
              <a:t> </a:t>
            </a:r>
            <a:r>
              <a:rPr lang="hu-HU" dirty="0" err="1" smtClean="0"/>
              <a:t>namelist-</a:t>
            </a:r>
            <a:r>
              <a:rPr lang="hu-HU" dirty="0" smtClean="0"/>
              <a:t> </a:t>
            </a:r>
            <a:r>
              <a:rPr lang="hu-HU" dirty="0" err="1" smtClean="0"/>
              <a:t>travelling</a:t>
            </a:r>
            <a:r>
              <a:rPr lang="hu-HU" dirty="0" smtClean="0"/>
              <a:t> </a:t>
            </a:r>
            <a:r>
              <a:rPr lang="hu-HU" dirty="0" err="1" smtClean="0"/>
              <a:t>warrant</a:t>
            </a:r>
            <a:r>
              <a:rPr lang="hu-HU" dirty="0" smtClean="0"/>
              <a:t>, </a:t>
            </a:r>
            <a:r>
              <a:rPr lang="hu-HU" dirty="0" err="1" smtClean="0"/>
              <a:t>petrol</a:t>
            </a:r>
            <a:r>
              <a:rPr lang="hu-HU" dirty="0" smtClean="0"/>
              <a:t> </a:t>
            </a:r>
            <a:r>
              <a:rPr lang="hu-HU" dirty="0" err="1" smtClean="0"/>
              <a:t>invoice</a:t>
            </a:r>
            <a:endParaRPr lang="hu-HU" dirty="0" smtClean="0"/>
          </a:p>
          <a:p>
            <a:r>
              <a:rPr lang="hu-HU" dirty="0" smtClean="0"/>
              <a:t>Hotel </a:t>
            </a:r>
            <a:r>
              <a:rPr lang="hu-HU" dirty="0" err="1" smtClean="0"/>
              <a:t>invoices</a:t>
            </a:r>
            <a:r>
              <a:rPr lang="hu-HU" dirty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person</a:t>
            </a:r>
            <a:r>
              <a:rPr lang="hu-HU" dirty="0" smtClean="0"/>
              <a:t> </a:t>
            </a:r>
            <a:r>
              <a:rPr lang="hu-HU" dirty="0" err="1" smtClean="0"/>
              <a:t>number</a:t>
            </a:r>
            <a:endParaRPr lang="hu-HU" dirty="0" smtClean="0"/>
          </a:p>
          <a:p>
            <a:r>
              <a:rPr lang="hu-HU" dirty="0" err="1" smtClean="0"/>
              <a:t>Meals</a:t>
            </a:r>
            <a:r>
              <a:rPr lang="hu-HU" dirty="0" smtClean="0"/>
              <a:t>, </a:t>
            </a:r>
            <a:r>
              <a:rPr lang="hu-HU" dirty="0" err="1" smtClean="0"/>
              <a:t>drinks</a:t>
            </a:r>
            <a:r>
              <a:rPr lang="hu-HU" dirty="0" smtClean="0"/>
              <a:t>, shopping </a:t>
            </a:r>
            <a:r>
              <a:rPr lang="hu-HU" dirty="0" err="1" smtClean="0"/>
              <a:t>food-no</a:t>
            </a:r>
            <a:r>
              <a:rPr lang="hu-HU" dirty="0" smtClean="0"/>
              <a:t> </a:t>
            </a:r>
            <a:r>
              <a:rPr lang="hu-HU" dirty="0" err="1" smtClean="0"/>
              <a:t>alcohol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113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Mobility</a:t>
            </a:r>
            <a:r>
              <a:rPr lang="hu-HU" dirty="0" smtClean="0"/>
              <a:t> </a:t>
            </a:r>
            <a:r>
              <a:rPr lang="hu-HU" dirty="0" err="1" smtClean="0"/>
              <a:t>activities</a:t>
            </a:r>
            <a:r>
              <a:rPr lang="hu-HU" dirty="0" err="1"/>
              <a:t>-</a:t>
            </a:r>
            <a:r>
              <a:rPr lang="en-US" dirty="0" smtClean="0"/>
              <a:t>Intellectual </a:t>
            </a:r>
            <a:r>
              <a:rPr lang="en-US" dirty="0"/>
              <a:t>output (sightseeing, excursion, activities)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err="1" smtClean="0"/>
              <a:t>Presentation</a:t>
            </a:r>
            <a:r>
              <a:rPr lang="hu-HU" dirty="0" smtClean="0"/>
              <a:t>: h</a:t>
            </a:r>
            <a:r>
              <a:rPr lang="en-US" dirty="0" err="1" smtClean="0"/>
              <a:t>ost</a:t>
            </a:r>
            <a:r>
              <a:rPr lang="en-US" dirty="0" smtClean="0"/>
              <a:t> </a:t>
            </a:r>
            <a:r>
              <a:rPr lang="en-US" dirty="0"/>
              <a:t>schools </a:t>
            </a:r>
            <a:r>
              <a:rPr lang="en-US" dirty="0" smtClean="0"/>
              <a:t>introduce</a:t>
            </a:r>
            <a:r>
              <a:rPr lang="hu-HU" dirty="0" smtClean="0"/>
              <a:t>s</a:t>
            </a:r>
            <a:r>
              <a:rPr lang="en-US" dirty="0" smtClean="0"/>
              <a:t> </a:t>
            </a:r>
            <a:r>
              <a:rPr lang="en-US" dirty="0"/>
              <a:t>their religion, the preserved historical monuments through a </a:t>
            </a:r>
            <a:r>
              <a:rPr lang="en-US" dirty="0" smtClean="0"/>
              <a:t>presentation</a:t>
            </a:r>
            <a:r>
              <a:rPr lang="hu-HU" dirty="0" smtClean="0"/>
              <a:t>, </a:t>
            </a:r>
            <a:r>
              <a:rPr lang="hu-HU" dirty="0" err="1" smtClean="0"/>
              <a:t>host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</a:t>
            </a:r>
            <a:r>
              <a:rPr lang="en-US" dirty="0"/>
              <a:t>give a presentation of a large or religious holiday of the country</a:t>
            </a:r>
            <a:endParaRPr lang="hu-HU" dirty="0" smtClean="0"/>
          </a:p>
          <a:p>
            <a:r>
              <a:rPr lang="en-US" dirty="0" smtClean="0"/>
              <a:t>Participants</a:t>
            </a:r>
            <a:r>
              <a:rPr lang="hu-HU" dirty="0" smtClean="0"/>
              <a:t> </a:t>
            </a:r>
            <a:r>
              <a:rPr lang="en-US" dirty="0" smtClean="0"/>
              <a:t>compare </a:t>
            </a:r>
            <a:r>
              <a:rPr lang="en-US" dirty="0"/>
              <a:t>the differences and similarities of different religious </a:t>
            </a:r>
            <a:r>
              <a:rPr lang="en-US" dirty="0" smtClean="0"/>
              <a:t>beliefs.</a:t>
            </a:r>
            <a:endParaRPr lang="en-US" dirty="0"/>
          </a:p>
          <a:p>
            <a:r>
              <a:rPr lang="en-US" dirty="0"/>
              <a:t>Participants </a:t>
            </a:r>
            <a:r>
              <a:rPr lang="en-US" dirty="0" smtClean="0"/>
              <a:t>visit </a:t>
            </a:r>
            <a:r>
              <a:rPr lang="en-US" dirty="0"/>
              <a:t>several cultural </a:t>
            </a:r>
            <a:r>
              <a:rPr lang="en-US" dirty="0" smtClean="0"/>
              <a:t>values</a:t>
            </a:r>
            <a:endParaRPr lang="hu-HU" dirty="0" smtClean="0"/>
          </a:p>
          <a:p>
            <a:r>
              <a:rPr lang="en-US" dirty="0" smtClean="0"/>
              <a:t>Students discover </a:t>
            </a:r>
            <a:r>
              <a:rPr lang="en-US" dirty="0"/>
              <a:t>the cultural values in multicultural groups </a:t>
            </a:r>
            <a:endParaRPr lang="hu-HU" dirty="0" smtClean="0"/>
          </a:p>
          <a:p>
            <a:r>
              <a:rPr lang="en-US" dirty="0" smtClean="0"/>
              <a:t>Participants collect </a:t>
            </a:r>
            <a:r>
              <a:rPr lang="en-US" dirty="0"/>
              <a:t>materials and observe the features of different churches in order to be able to </a:t>
            </a:r>
            <a:r>
              <a:rPr lang="en-US" dirty="0" err="1" smtClean="0"/>
              <a:t>creat</a:t>
            </a:r>
            <a:r>
              <a:rPr lang="hu-HU" dirty="0" smtClean="0"/>
              <a:t>e</a:t>
            </a:r>
            <a:r>
              <a:rPr lang="en-US" dirty="0" smtClean="0"/>
              <a:t> </a:t>
            </a:r>
            <a:r>
              <a:rPr lang="en-US" dirty="0"/>
              <a:t>a church </a:t>
            </a:r>
            <a:r>
              <a:rPr lang="en-US" dirty="0" smtClean="0"/>
              <a:t>model</a:t>
            </a:r>
            <a:endParaRPr lang="hu-HU" dirty="0"/>
          </a:p>
          <a:p>
            <a:r>
              <a:rPr lang="en-US" dirty="0" smtClean="0"/>
              <a:t>The </a:t>
            </a:r>
            <a:r>
              <a:rPr lang="en-US" dirty="0"/>
              <a:t>participants collect raw digital materials for the products of the digital collections and videos</a:t>
            </a:r>
            <a:r>
              <a:rPr lang="en-US" dirty="0" smtClean="0"/>
              <a:t>.</a:t>
            </a:r>
            <a:endParaRPr lang="hu-HU" dirty="0" smtClean="0"/>
          </a:p>
          <a:p>
            <a:r>
              <a:rPr lang="en-US" dirty="0"/>
              <a:t>visit museums and churches with free </a:t>
            </a:r>
            <a:r>
              <a:rPr lang="en-US" dirty="0" smtClean="0"/>
              <a:t>entrances</a:t>
            </a:r>
            <a:endParaRPr lang="hu-HU" dirty="0" smtClean="0"/>
          </a:p>
          <a:p>
            <a:r>
              <a:rPr lang="en-US" dirty="0"/>
              <a:t>visit churches belong to different religious </a:t>
            </a:r>
            <a:r>
              <a:rPr lang="en-US" dirty="0" err="1"/>
              <a:t>beleifs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95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Costs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en-US" dirty="0"/>
              <a:t>Intellectual output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97280" y="3587678"/>
            <a:ext cx="10058400" cy="2281416"/>
          </a:xfrm>
        </p:spPr>
        <p:txBody>
          <a:bodyPr/>
          <a:lstStyle/>
          <a:p>
            <a:r>
              <a:rPr lang="en-US" dirty="0"/>
              <a:t>local tickets, entrance tickets, local bus </a:t>
            </a:r>
            <a:r>
              <a:rPr lang="en-US" dirty="0" smtClean="0"/>
              <a:t>costs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/>
              <a:t>travel</a:t>
            </a:r>
            <a:r>
              <a:rPr lang="hu-HU" dirty="0"/>
              <a:t> </a:t>
            </a:r>
            <a:r>
              <a:rPr lang="hu-HU" dirty="0" err="1" smtClean="0"/>
              <a:t>guides</a:t>
            </a:r>
            <a:endParaRPr lang="hu-HU" dirty="0" smtClean="0"/>
          </a:p>
          <a:p>
            <a:r>
              <a:rPr lang="en-US" dirty="0"/>
              <a:t>visit museums and churches with free entrances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06" y="1860780"/>
            <a:ext cx="10980000" cy="160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67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Aspektu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304</TotalTime>
  <Words>289</Words>
  <Application>Microsoft Office PowerPoint</Application>
  <PresentationFormat>Szélesvásznú</PresentationFormat>
  <Paragraphs>77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Retrospektív</vt:lpstr>
      <vt:lpstr>International meetings</vt:lpstr>
      <vt:lpstr>Mobilities</vt:lpstr>
      <vt:lpstr>Mobility dates</vt:lpstr>
      <vt:lpstr>Costs- Mobilities</vt:lpstr>
      <vt:lpstr>Mobility activities-Intellectual output (sightseeing, excursion, activities)</vt:lpstr>
      <vt:lpstr>Costs for Intellectual output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meetings</dc:title>
  <dc:creator>Windows-felhasználó</dc:creator>
  <cp:lastModifiedBy>Windows-felhasználó</cp:lastModifiedBy>
  <cp:revision>13</cp:revision>
  <dcterms:created xsi:type="dcterms:W3CDTF">2023-11-07T21:52:33Z</dcterms:created>
  <dcterms:modified xsi:type="dcterms:W3CDTF">2023-11-08T14:42:19Z</dcterms:modified>
</cp:coreProperties>
</file>