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61" r:id="rId4"/>
    <p:sldId id="262" r:id="rId5"/>
    <p:sldId id="260" r:id="rId6"/>
    <p:sldId id="259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18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642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757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27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81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391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222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819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764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94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629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BDD7AB-509E-4397-8548-29A6E02AE382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6D31116-1C6D-4156-A0DA-32ABD0D3CA1B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08" y="178229"/>
            <a:ext cx="933557" cy="4932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7" y="171029"/>
            <a:ext cx="2382857" cy="5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8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Logo</a:t>
            </a:r>
            <a:r>
              <a:rPr lang="hu-HU" dirty="0" smtClean="0"/>
              <a:t> </a:t>
            </a:r>
            <a:r>
              <a:rPr lang="hu-HU" dirty="0" err="1" smtClean="0"/>
              <a:t>competition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dirty="0" smtClean="0"/>
              <a:t>Monokiné Serege Piroska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08" y="178229"/>
            <a:ext cx="933557" cy="4932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7" y="171029"/>
            <a:ext cx="2382857" cy="5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General </a:t>
            </a:r>
            <a:r>
              <a:rPr lang="hu-HU" dirty="0" err="1" smtClean="0"/>
              <a:t>rules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/>
              <a:t>L</a:t>
            </a:r>
            <a:r>
              <a:rPr lang="hu-HU" dirty="0" err="1" smtClean="0"/>
              <a:t>ogo</a:t>
            </a:r>
            <a:r>
              <a:rPr lang="hu-HU" dirty="0" smtClean="0"/>
              <a:t> </a:t>
            </a:r>
            <a:r>
              <a:rPr lang="hu-HU" dirty="0" err="1" smtClean="0"/>
              <a:t>competition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project logo should reflect the theme of the </a:t>
            </a:r>
            <a:r>
              <a:rPr lang="en-US" dirty="0" smtClean="0"/>
              <a:t>project</a:t>
            </a:r>
            <a:endParaRPr lang="hu-HU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hu-HU" dirty="0" smtClean="0"/>
              <a:t>l</a:t>
            </a:r>
            <a:r>
              <a:rPr lang="en-US" dirty="0" smtClean="0"/>
              <a:t>earning </a:t>
            </a:r>
            <a:r>
              <a:rPr lang="en-US" dirty="0"/>
              <a:t>about religion and </a:t>
            </a:r>
            <a:r>
              <a:rPr lang="en-US" dirty="0" smtClean="0"/>
              <a:t>cultures</a:t>
            </a:r>
            <a:endParaRPr lang="hu-HU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belonging together</a:t>
            </a:r>
            <a:endParaRPr lang="hu-HU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Multiculturalism</a:t>
            </a:r>
            <a:endParaRPr lang="hu-HU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European solidarity</a:t>
            </a:r>
            <a:endParaRPr lang="hu-HU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participating </a:t>
            </a:r>
            <a:r>
              <a:rPr lang="en-US" dirty="0"/>
              <a:t>countries should appear in some </a:t>
            </a:r>
            <a:r>
              <a:rPr lang="en-US" dirty="0" smtClean="0"/>
              <a:t>form</a:t>
            </a:r>
            <a:endParaRPr lang="hu-HU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the logo can be made using any technique, but it can be digitized</a:t>
            </a:r>
            <a:endParaRPr lang="hu-HU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project logo will appear on all project </a:t>
            </a:r>
            <a:r>
              <a:rPr lang="en-US" dirty="0" smtClean="0"/>
              <a:t>documents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9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Local </a:t>
            </a:r>
            <a:r>
              <a:rPr lang="hu-HU" dirty="0" err="1" smtClean="0"/>
              <a:t>logo</a:t>
            </a:r>
            <a:r>
              <a:rPr lang="hu-HU" dirty="0" smtClean="0"/>
              <a:t> </a:t>
            </a:r>
            <a:r>
              <a:rPr lang="hu-HU" dirty="0" err="1" smtClean="0"/>
              <a:t>competition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the competition must be organized between at least 3 logos within the </a:t>
            </a:r>
            <a:r>
              <a:rPr lang="en-US" dirty="0" smtClean="0"/>
              <a:t>institution</a:t>
            </a:r>
            <a:endParaRPr lang="hu-HU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each </a:t>
            </a:r>
            <a:r>
              <a:rPr lang="en-US" dirty="0"/>
              <a:t>institution organizes a Project logo contest in its own </a:t>
            </a:r>
            <a:r>
              <a:rPr lang="en-US" dirty="0" smtClean="0"/>
              <a:t>school</a:t>
            </a:r>
            <a:endParaRPr lang="hu-HU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preferably </a:t>
            </a:r>
            <a:r>
              <a:rPr lang="en-US" dirty="0"/>
              <a:t>using a Google form for internal </a:t>
            </a:r>
            <a:r>
              <a:rPr lang="en-US" dirty="0" smtClean="0"/>
              <a:t>voting</a:t>
            </a:r>
            <a:endParaRPr lang="hu-HU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with </a:t>
            </a:r>
            <a:r>
              <a:rPr lang="en-US" dirty="0"/>
              <a:t>the participation of at least 20 </a:t>
            </a:r>
            <a:r>
              <a:rPr lang="en-US" dirty="0" err="1"/>
              <a:t>st</a:t>
            </a:r>
            <a:r>
              <a:rPr lang="hu-HU" dirty="0"/>
              <a:t>u</a:t>
            </a:r>
            <a:r>
              <a:rPr lang="en-US" dirty="0"/>
              <a:t>dents and 3 </a:t>
            </a:r>
            <a:r>
              <a:rPr lang="en-US" dirty="0" smtClean="0"/>
              <a:t>teachers</a:t>
            </a:r>
            <a:endParaRPr lang="hu-HU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each </a:t>
            </a:r>
            <a:r>
              <a:rPr lang="en-US" dirty="0"/>
              <a:t>country will send the winning 1 </a:t>
            </a:r>
            <a:r>
              <a:rPr lang="en-US" dirty="0" smtClean="0"/>
              <a:t>logo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coordinators</a:t>
            </a:r>
            <a:endParaRPr lang="hu-HU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hu-HU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u-HU" dirty="0" smtClean="0"/>
              <a:t>DEADLINE </a:t>
            </a:r>
            <a:r>
              <a:rPr lang="en-US" dirty="0" smtClean="0"/>
              <a:t>for </a:t>
            </a:r>
            <a:r>
              <a:rPr lang="en-US" dirty="0"/>
              <a:t>the local logo competition until 20th November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u-HU" dirty="0" smtClean="0"/>
              <a:t>SENDING </a:t>
            </a:r>
            <a:r>
              <a:rPr lang="en-US" dirty="0" smtClean="0"/>
              <a:t>the </a:t>
            </a:r>
            <a:r>
              <a:rPr lang="en-US" dirty="0"/>
              <a:t>best logo/country to the Greek team until 22th November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hu-H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975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International </a:t>
            </a:r>
            <a:r>
              <a:rPr lang="hu-HU" dirty="0" err="1" smtClean="0"/>
              <a:t>logo</a:t>
            </a:r>
            <a:r>
              <a:rPr lang="hu-HU" dirty="0" smtClean="0"/>
              <a:t> </a:t>
            </a:r>
            <a:r>
              <a:rPr lang="hu-HU" dirty="0" err="1" smtClean="0"/>
              <a:t>competition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u-HU" dirty="0"/>
              <a:t>an </a:t>
            </a:r>
            <a:r>
              <a:rPr lang="en-US" dirty="0"/>
              <a:t>online project logo competition will be organized by the Greek </a:t>
            </a:r>
            <a:r>
              <a:rPr lang="en-US" dirty="0" smtClean="0"/>
              <a:t>partner</a:t>
            </a:r>
            <a:endParaRPr lang="hu-HU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 </a:t>
            </a:r>
            <a:r>
              <a:rPr lang="en-US" dirty="0" smtClean="0"/>
              <a:t>3 </a:t>
            </a:r>
            <a:r>
              <a:rPr lang="en-US" dirty="0"/>
              <a:t>teachers and 20 students </a:t>
            </a:r>
            <a:r>
              <a:rPr lang="hu-HU" dirty="0" smtClean="0"/>
              <a:t>/</a:t>
            </a:r>
            <a:r>
              <a:rPr lang="en-US" dirty="0" smtClean="0"/>
              <a:t>country </a:t>
            </a:r>
            <a:r>
              <a:rPr lang="en-US" dirty="0"/>
              <a:t>vote for the best project </a:t>
            </a:r>
            <a:r>
              <a:rPr lang="en-US" dirty="0" smtClean="0"/>
              <a:t>logo</a:t>
            </a:r>
            <a:endParaRPr lang="hu-HU" dirty="0" smtClean="0"/>
          </a:p>
          <a:p>
            <a:pPr>
              <a:buFont typeface="Wingdings" panose="05000000000000000000" pitchFamily="2" charset="2"/>
              <a:buChar char="§"/>
            </a:pPr>
            <a:endParaRPr lang="hu-HU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I</a:t>
            </a:r>
            <a:r>
              <a:rPr lang="en-US" dirty="0" err="1" smtClean="0"/>
              <a:t>nternational</a:t>
            </a:r>
            <a:r>
              <a:rPr lang="en-US" dirty="0" smtClean="0"/>
              <a:t> </a:t>
            </a:r>
            <a:r>
              <a:rPr lang="en-US" dirty="0"/>
              <a:t>logo competition from 25th November until 30th November (20 students and 3 teachers)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announcing the best logo on 1st December.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972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Optional</a:t>
            </a:r>
            <a:r>
              <a:rPr lang="hu-HU" dirty="0" smtClean="0"/>
              <a:t> </a:t>
            </a:r>
            <a:r>
              <a:rPr lang="hu-HU" dirty="0" err="1" smtClean="0"/>
              <a:t>conditions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/>
              <a:t>one can vote for their own country's logo in the final </a:t>
            </a:r>
            <a:r>
              <a:rPr lang="en-US" dirty="0" smtClean="0"/>
              <a:t>voting</a:t>
            </a:r>
            <a:endParaRPr lang="hu-HU" dirty="0" smtClean="0"/>
          </a:p>
          <a:p>
            <a:r>
              <a:rPr lang="hu-HU" dirty="0" smtClean="0"/>
              <a:t>20 </a:t>
            </a:r>
            <a:r>
              <a:rPr lang="hu-HU" dirty="0" err="1" smtClean="0"/>
              <a:t>students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Erasmus team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emails</a:t>
            </a:r>
            <a:endParaRPr lang="hu-HU" dirty="0" smtClean="0"/>
          </a:p>
          <a:p>
            <a:r>
              <a:rPr lang="hu-HU" dirty="0" smtClean="0"/>
              <a:t>5 </a:t>
            </a:r>
            <a:r>
              <a:rPr lang="hu-HU" dirty="0" err="1" smtClean="0"/>
              <a:t>teachers</a:t>
            </a:r>
            <a:endParaRPr lang="en-US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429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Prizes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HU</a:t>
            </a:r>
          </a:p>
          <a:p>
            <a:pPr lvl="1"/>
            <a:r>
              <a:rPr lang="hu-HU" dirty="0" smtClean="0"/>
              <a:t>Local </a:t>
            </a:r>
            <a:r>
              <a:rPr lang="hu-HU" dirty="0" err="1" smtClean="0"/>
              <a:t>competition</a:t>
            </a:r>
            <a:r>
              <a:rPr lang="hu-HU" dirty="0" smtClean="0"/>
              <a:t>: </a:t>
            </a:r>
            <a:r>
              <a:rPr lang="en-US" dirty="0" smtClean="0"/>
              <a:t>the </a:t>
            </a:r>
            <a:r>
              <a:rPr lang="en-US" dirty="0"/>
              <a:t>creator of the best 3 logos will receive an </a:t>
            </a:r>
            <a:r>
              <a:rPr lang="en-US" dirty="0" smtClean="0"/>
              <a:t>award</a:t>
            </a:r>
            <a:r>
              <a:rPr lang="hu-HU" dirty="0" smtClean="0"/>
              <a:t>- </a:t>
            </a:r>
            <a:r>
              <a:rPr lang="hu-HU" dirty="0" err="1" smtClean="0"/>
              <a:t>paid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r>
              <a:rPr lang="hu-HU" dirty="0" smtClean="0"/>
              <a:t> </a:t>
            </a:r>
            <a:r>
              <a:rPr lang="hu-HU" dirty="0" err="1" smtClean="0"/>
              <a:t>group</a:t>
            </a:r>
            <a:endParaRPr lang="hu-HU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the creator of the </a:t>
            </a:r>
            <a:r>
              <a:rPr lang="en-US" dirty="0" smtClean="0"/>
              <a:t>winning </a:t>
            </a:r>
            <a:r>
              <a:rPr lang="en-US" dirty="0"/>
              <a:t>logo can definitely travel to the next </a:t>
            </a:r>
            <a:r>
              <a:rPr lang="en-US" dirty="0" smtClean="0"/>
              <a:t>mobility</a:t>
            </a:r>
            <a:endParaRPr lang="hu-HU" dirty="0" smtClean="0"/>
          </a:p>
          <a:p>
            <a:pPr lvl="1"/>
            <a:endParaRPr lang="hu-HU" dirty="0"/>
          </a:p>
          <a:p>
            <a:r>
              <a:rPr lang="hu-HU" dirty="0" err="1" smtClean="0"/>
              <a:t>Final</a:t>
            </a:r>
            <a:r>
              <a:rPr lang="hu-HU" dirty="0" smtClean="0"/>
              <a:t> International</a:t>
            </a:r>
          </a:p>
          <a:p>
            <a:pPr lvl="1"/>
            <a:r>
              <a:rPr lang="hu-HU" dirty="0" smtClean="0"/>
              <a:t>….. </a:t>
            </a:r>
            <a:r>
              <a:rPr lang="hu-HU" dirty="0" err="1" smtClean="0"/>
              <a:t>Who</a:t>
            </a:r>
            <a:r>
              <a:rPr lang="hu-HU" dirty="0" smtClean="0"/>
              <a:t> </a:t>
            </a:r>
            <a:r>
              <a:rPr lang="hu-HU" dirty="0" err="1" smtClean="0"/>
              <a:t>pays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…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831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</TotalTime>
  <Words>227</Words>
  <Application>Microsoft Office PowerPoint</Application>
  <PresentationFormat>Szélesvásznú</PresentationFormat>
  <Paragraphs>39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Retrospektív</vt:lpstr>
      <vt:lpstr>Logo competition</vt:lpstr>
      <vt:lpstr>General rules of the Logo competition</vt:lpstr>
      <vt:lpstr>Local logo competition</vt:lpstr>
      <vt:lpstr>International logo competition</vt:lpstr>
      <vt:lpstr>Optional conditions</vt:lpstr>
      <vt:lpstr>Prizes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 competition</dc:title>
  <dc:creator>Windows-felhasználó</dc:creator>
  <cp:lastModifiedBy>Windows-felhasználó</cp:lastModifiedBy>
  <cp:revision>5</cp:revision>
  <dcterms:created xsi:type="dcterms:W3CDTF">2023-11-07T00:59:17Z</dcterms:created>
  <dcterms:modified xsi:type="dcterms:W3CDTF">2023-11-08T14:42:34Z</dcterms:modified>
</cp:coreProperties>
</file>