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8" r:id="rId1"/>
  </p:sldMasterIdLst>
  <p:sldIdLst>
    <p:sldId id="256" r:id="rId2"/>
    <p:sldId id="260" r:id="rId3"/>
    <p:sldId id="257" r:id="rId4"/>
  </p:sldIdLst>
  <p:sldSz cx="12192000" cy="6858000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7" d="100"/>
          <a:sy n="67" d="100"/>
        </p:scale>
        <p:origin x="75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hu-HU" smtClean="0"/>
              <a:t>Alcím mintájának szerkesztése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CB9F6F-F083-4674-A712-4D3C1700BAEE}" type="datetimeFigureOut">
              <a:rPr lang="hu-HU" smtClean="0"/>
              <a:t>2023. 11. 08.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CA9FDF-FFA1-469D-BC8E-E73EB9B3DF48}" type="slidenum">
              <a:rPr lang="hu-HU" smtClean="0"/>
              <a:t>‹#›</a:t>
            </a:fld>
            <a:endParaRPr lang="hu-HU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921095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CB9F6F-F083-4674-A712-4D3C1700BAEE}" type="datetimeFigureOut">
              <a:rPr lang="hu-HU" smtClean="0"/>
              <a:t>2023. 11. 08.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CA9FDF-FFA1-469D-BC8E-E73EB9B3DF48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5009251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CB9F6F-F083-4674-A712-4D3C1700BAEE}" type="datetimeFigureOut">
              <a:rPr lang="hu-HU" smtClean="0"/>
              <a:t>2023. 11. 08.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CA9FDF-FFA1-469D-BC8E-E73EB9B3DF48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3038914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CB9F6F-F083-4674-A712-4D3C1700BAEE}" type="datetimeFigureOut">
              <a:rPr lang="hu-HU" smtClean="0"/>
              <a:t>2023. 11. 08.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CA9FDF-FFA1-469D-BC8E-E73EB9B3DF48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6124824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zakaszfejléc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CB9F6F-F083-4674-A712-4D3C1700BAEE}" type="datetimeFigureOut">
              <a:rPr lang="hu-HU" smtClean="0"/>
              <a:t>2023. 11. 08.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CA9FDF-FFA1-469D-BC8E-E73EB9B3DF48}" type="slidenum">
              <a:rPr lang="hu-HU" smtClean="0"/>
              <a:t>‹#›</a:t>
            </a:fld>
            <a:endParaRPr lang="hu-HU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004685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4937760" cy="4023359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CB9F6F-F083-4674-A712-4D3C1700BAEE}" type="datetimeFigureOut">
              <a:rPr lang="hu-HU" smtClean="0"/>
              <a:t>2023. 11. 08.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CA9FDF-FFA1-469D-BC8E-E73EB9B3DF48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5677365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5"/>
            <a:ext cx="4937760" cy="3286760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286760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CB9F6F-F083-4674-A712-4D3C1700BAEE}" type="datetimeFigureOut">
              <a:rPr lang="hu-HU" smtClean="0"/>
              <a:t>2023. 11. 08.</a:t>
            </a:fld>
            <a:endParaRPr lang="hu-H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CA9FDF-FFA1-469D-BC8E-E73EB9B3DF48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7513453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CB9F6F-F083-4674-A712-4D3C1700BAEE}" type="datetimeFigureOut">
              <a:rPr lang="hu-HU" smtClean="0"/>
              <a:t>2023. 11. 08.</a:t>
            </a:fld>
            <a:endParaRPr lang="hu-H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CA9FDF-FFA1-469D-BC8E-E73EB9B3DF48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7683645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CB9F6F-F083-4674-A712-4D3C1700BAEE}" type="datetimeFigureOut">
              <a:rPr lang="hu-HU" smtClean="0"/>
              <a:t>2023. 11. 08.</a:t>
            </a:fld>
            <a:endParaRPr lang="hu-H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hu-H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CA9FDF-FFA1-469D-BC8E-E73EB9B3DF48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2206521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A5CB9F6F-F083-4674-A712-4D3C1700BAEE}" type="datetimeFigureOut">
              <a:rPr lang="hu-HU" smtClean="0"/>
              <a:t>2023. 11. 08.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2BCA9FDF-FFA1-469D-BC8E-E73EB9B3DF48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0116330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u-HU" smtClean="0"/>
              <a:t>Kép beszúrásához kattintson az ikonra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CB9F6F-F083-4674-A712-4D3C1700BAEE}" type="datetimeFigureOut">
              <a:rPr lang="hu-HU" smtClean="0"/>
              <a:t>2023. 11. 08.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CA9FDF-FFA1-469D-BC8E-E73EB9B3DF48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0091169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A5CB9F6F-F083-4674-A712-4D3C1700BAEE}" type="datetimeFigureOut">
              <a:rPr lang="hu-HU" smtClean="0"/>
              <a:t>2023. 11. 08.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2BCA9FDF-FFA1-469D-BC8E-E73EB9B3DF48}" type="slidenum">
              <a:rPr lang="hu-HU" smtClean="0"/>
              <a:t>‹#›</a:t>
            </a:fld>
            <a:endParaRPr lang="hu-HU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Kép 10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53529" y="137960"/>
            <a:ext cx="933725" cy="493289"/>
          </a:xfrm>
          <a:prstGeom prst="rect">
            <a:avLst/>
          </a:prstGeom>
        </p:spPr>
      </p:pic>
      <p:pic>
        <p:nvPicPr>
          <p:cNvPr id="12" name="Kép 11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246" y="137961"/>
            <a:ext cx="2383966" cy="5006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89918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9" r:id="rId1"/>
    <p:sldLayoutId id="2147483740" r:id="rId2"/>
    <p:sldLayoutId id="2147483741" r:id="rId3"/>
    <p:sldLayoutId id="2147483742" r:id="rId4"/>
    <p:sldLayoutId id="2147483743" r:id="rId5"/>
    <p:sldLayoutId id="2147483744" r:id="rId6"/>
    <p:sldLayoutId id="2147483745" r:id="rId7"/>
    <p:sldLayoutId id="2147483746" r:id="rId8"/>
    <p:sldLayoutId id="2147483747" r:id="rId9"/>
    <p:sldLayoutId id="2147483748" r:id="rId10"/>
    <p:sldLayoutId id="2147483749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u-HU" dirty="0" err="1" smtClean="0"/>
              <a:t>Reporting</a:t>
            </a:r>
            <a:r>
              <a:rPr lang="hu-HU" dirty="0" smtClean="0"/>
              <a:t>, </a:t>
            </a:r>
            <a:r>
              <a:rPr lang="hu-HU" dirty="0" err="1" smtClean="0"/>
              <a:t>Beneficiary</a:t>
            </a:r>
            <a:r>
              <a:rPr lang="hu-HU" dirty="0" smtClean="0"/>
              <a:t> </a:t>
            </a:r>
            <a:r>
              <a:rPr lang="hu-HU" dirty="0" err="1" smtClean="0"/>
              <a:t>module</a:t>
            </a:r>
            <a:endParaRPr lang="hu-HU" dirty="0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hu-HU" dirty="0"/>
          </a:p>
        </p:txBody>
      </p:sp>
      <p:pic>
        <p:nvPicPr>
          <p:cNvPr id="4" name="Kép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53529" y="137960"/>
            <a:ext cx="933725" cy="493289"/>
          </a:xfrm>
          <a:prstGeom prst="rect">
            <a:avLst/>
          </a:prstGeom>
        </p:spPr>
      </p:pic>
      <p:pic>
        <p:nvPicPr>
          <p:cNvPr id="5" name="Kép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246" y="137961"/>
            <a:ext cx="2383966" cy="5006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45342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err="1" smtClean="0"/>
              <a:t>Reports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err="1" smtClean="0"/>
              <a:t>Interim</a:t>
            </a:r>
            <a:r>
              <a:rPr lang="hu-HU" dirty="0" smtClean="0"/>
              <a:t> </a:t>
            </a:r>
            <a:r>
              <a:rPr lang="hu-HU" dirty="0" err="1" smtClean="0"/>
              <a:t>Report</a:t>
            </a:r>
            <a:endParaRPr lang="hu-HU" dirty="0"/>
          </a:p>
          <a:p>
            <a:pPr lvl="1"/>
            <a:r>
              <a:rPr lang="hu-HU" dirty="0" err="1" smtClean="0"/>
              <a:t>At</a:t>
            </a:r>
            <a:r>
              <a:rPr lang="hu-HU" dirty="0" smtClean="0"/>
              <a:t> </a:t>
            </a:r>
            <a:r>
              <a:rPr lang="hu-HU" dirty="0" err="1" smtClean="0"/>
              <a:t>the</a:t>
            </a:r>
            <a:r>
              <a:rPr lang="hu-HU" dirty="0" smtClean="0"/>
              <a:t> end of 1 </a:t>
            </a:r>
            <a:r>
              <a:rPr lang="hu-HU" dirty="0" err="1" smtClean="0"/>
              <a:t>st</a:t>
            </a:r>
            <a:r>
              <a:rPr lang="hu-HU" dirty="0" smtClean="0"/>
              <a:t> </a:t>
            </a:r>
            <a:r>
              <a:rPr lang="hu-HU" dirty="0" err="1" smtClean="0"/>
              <a:t>year</a:t>
            </a:r>
            <a:endParaRPr lang="hu-HU" dirty="0" smtClean="0"/>
          </a:p>
          <a:p>
            <a:pPr marL="0">
              <a:buNone/>
            </a:pPr>
            <a:r>
              <a:rPr lang="hu-HU" dirty="0" err="1" smtClean="0"/>
              <a:t>Final</a:t>
            </a:r>
            <a:r>
              <a:rPr lang="hu-HU" dirty="0" smtClean="0"/>
              <a:t> </a:t>
            </a:r>
            <a:r>
              <a:rPr lang="hu-HU" dirty="0" err="1" smtClean="0"/>
              <a:t>Report</a:t>
            </a:r>
            <a:endParaRPr lang="hu-HU" dirty="0" smtClean="0"/>
          </a:p>
          <a:p>
            <a:pPr lvl="1"/>
            <a:r>
              <a:rPr lang="hu-HU" dirty="0" err="1"/>
              <a:t>At</a:t>
            </a:r>
            <a:r>
              <a:rPr lang="hu-HU" dirty="0"/>
              <a:t> </a:t>
            </a:r>
            <a:r>
              <a:rPr lang="hu-HU" dirty="0" err="1"/>
              <a:t>the</a:t>
            </a:r>
            <a:r>
              <a:rPr lang="hu-HU" dirty="0"/>
              <a:t> end of 2nd </a:t>
            </a:r>
            <a:r>
              <a:rPr lang="hu-HU" dirty="0" err="1" smtClean="0"/>
              <a:t>year</a:t>
            </a:r>
            <a:endParaRPr lang="hu-HU" dirty="0" smtClean="0"/>
          </a:p>
          <a:p>
            <a:pPr lvl="1"/>
            <a:endParaRPr lang="hu-HU" dirty="0"/>
          </a:p>
          <a:p>
            <a:r>
              <a:rPr lang="hu-HU" dirty="0" smtClean="0"/>
              <a:t>The </a:t>
            </a:r>
            <a:r>
              <a:rPr lang="hu-HU" dirty="0" err="1" smtClean="0"/>
              <a:t>coordinator</a:t>
            </a:r>
            <a:r>
              <a:rPr lang="hu-HU" dirty="0" smtClean="0"/>
              <a:t> must </a:t>
            </a:r>
            <a:r>
              <a:rPr lang="hu-HU" dirty="0" err="1" smtClean="0"/>
              <a:t>hand</a:t>
            </a:r>
            <a:r>
              <a:rPr lang="hu-HU" dirty="0" smtClean="0"/>
              <a:t> </a:t>
            </a:r>
            <a:r>
              <a:rPr lang="hu-HU" dirty="0" err="1" smtClean="0"/>
              <a:t>in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4738022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err="1" smtClean="0"/>
              <a:t>Not</a:t>
            </a:r>
            <a:r>
              <a:rPr lang="hu-HU" dirty="0" smtClean="0"/>
              <a:t> </a:t>
            </a:r>
            <a:r>
              <a:rPr lang="hu-HU" dirty="0" err="1" smtClean="0"/>
              <a:t>ready</a:t>
            </a:r>
            <a:r>
              <a:rPr lang="hu-HU" dirty="0" smtClean="0"/>
              <a:t> </a:t>
            </a:r>
            <a:r>
              <a:rPr lang="hu-HU" dirty="0" err="1" smtClean="0"/>
              <a:t>yet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At present, the preparation and submission of the partial reports for the projects awarded in the 2021-2027 project period </a:t>
            </a:r>
            <a:r>
              <a:rPr lang="en-US" dirty="0" smtClean="0">
                <a:solidFill>
                  <a:srgbClr val="FF0000"/>
                </a:solidFill>
              </a:rPr>
              <a:t>is not done online</a:t>
            </a:r>
            <a:r>
              <a:rPr lang="en-US" dirty="0" smtClean="0"/>
              <a:t>, but through a form sent by the National Agency.</a:t>
            </a:r>
          </a:p>
          <a:p>
            <a:r>
              <a:rPr lang="hu-HU" dirty="0" smtClean="0"/>
              <a:t>R</a:t>
            </a:r>
            <a:r>
              <a:rPr lang="en-US" dirty="0" err="1" smtClean="0"/>
              <a:t>eporting</a:t>
            </a:r>
            <a:r>
              <a:rPr lang="en-US" dirty="0" smtClean="0"/>
              <a:t> information day </a:t>
            </a:r>
            <a:endParaRPr lang="hu-HU" dirty="0" smtClean="0"/>
          </a:p>
          <a:p>
            <a:r>
              <a:rPr lang="en-US" dirty="0" smtClean="0"/>
              <a:t>The Mobility Tool+ interface will not even show new projects, only projects from the previous </a:t>
            </a:r>
            <a:r>
              <a:rPr lang="en-US" dirty="0" err="1" smtClean="0"/>
              <a:t>programme</a:t>
            </a:r>
            <a:r>
              <a:rPr lang="en-US" dirty="0" smtClean="0"/>
              <a:t> phase will be available there.</a:t>
            </a:r>
          </a:p>
          <a:p>
            <a:r>
              <a:rPr lang="en-US" dirty="0" smtClean="0"/>
              <a:t>Beneficiary Module. </a:t>
            </a:r>
            <a:endParaRPr lang="hu-HU" dirty="0" smtClean="0"/>
          </a:p>
          <a:p>
            <a:pPr lvl="1"/>
            <a:r>
              <a:rPr lang="en-US" dirty="0" smtClean="0"/>
              <a:t>not yet available on the interface</a:t>
            </a:r>
            <a:r>
              <a:rPr lang="hu-HU" dirty="0" smtClean="0"/>
              <a:t>, </a:t>
            </a:r>
            <a:r>
              <a:rPr lang="en-US" dirty="0" smtClean="0"/>
              <a:t>expected at the end of November.</a:t>
            </a:r>
            <a:endParaRPr lang="hu-HU" dirty="0" smtClean="0"/>
          </a:p>
          <a:p>
            <a:pPr lvl="1"/>
            <a:r>
              <a:rPr lang="hu-HU" dirty="0" err="1" smtClean="0"/>
              <a:t>There</a:t>
            </a:r>
            <a:r>
              <a:rPr lang="hu-HU" dirty="0" smtClean="0"/>
              <a:t> </a:t>
            </a:r>
            <a:r>
              <a:rPr lang="hu-HU" dirty="0" err="1" smtClean="0"/>
              <a:t>are</a:t>
            </a:r>
            <a:r>
              <a:rPr lang="hu-HU" dirty="0" smtClean="0"/>
              <a:t> </a:t>
            </a:r>
            <a:r>
              <a:rPr lang="hu-HU" dirty="0" err="1" smtClean="0"/>
              <a:t>guidebooks</a:t>
            </a:r>
            <a:r>
              <a:rPr lang="hu-HU" dirty="0" smtClean="0"/>
              <a:t>, </a:t>
            </a:r>
            <a:r>
              <a:rPr lang="hu-HU" dirty="0" err="1" smtClean="0"/>
              <a:t>but</a:t>
            </a:r>
            <a:r>
              <a:rPr lang="hu-HU" dirty="0" smtClean="0"/>
              <a:t> </a:t>
            </a:r>
            <a:r>
              <a:rPr lang="hu-HU" dirty="0" err="1" smtClean="0"/>
              <a:t>the</a:t>
            </a:r>
            <a:r>
              <a:rPr lang="hu-HU" dirty="0" smtClean="0"/>
              <a:t> </a:t>
            </a:r>
            <a:r>
              <a:rPr lang="hu-HU" dirty="0" err="1" smtClean="0"/>
              <a:t>module</a:t>
            </a:r>
            <a:r>
              <a:rPr lang="hu-HU" dirty="0" smtClean="0"/>
              <a:t> is </a:t>
            </a:r>
            <a:r>
              <a:rPr lang="hu-HU" dirty="0" err="1" smtClean="0"/>
              <a:t>changing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821599389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ktív">
  <a:themeElements>
    <a:clrScheme name="Retrospektív">
      <a:dk1>
        <a:sysClr val="windowText" lastClr="000000"/>
      </a:dk1>
      <a:lt1>
        <a:sysClr val="window" lastClr="FFFFFF"/>
      </a:lt1>
      <a:dk2>
        <a:srgbClr val="344068"/>
      </a:dk2>
      <a:lt2>
        <a:srgbClr val="D9E0E6"/>
      </a:lt2>
      <a:accent1>
        <a:srgbClr val="1CADE4"/>
      </a:accent1>
      <a:accent2>
        <a:srgbClr val="2683C6"/>
      </a:accent2>
      <a:accent3>
        <a:srgbClr val="28C4CC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Retrospektív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ktív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9CC26709-368C-4D72-9060-94E5B3FF3CD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6</TotalTime>
  <Words>119</Words>
  <Application>Microsoft Office PowerPoint</Application>
  <PresentationFormat>Szélesvásznú</PresentationFormat>
  <Paragraphs>15</Paragraphs>
  <Slides>3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2</vt:i4>
      </vt:variant>
      <vt:variant>
        <vt:lpstr>Téma</vt:lpstr>
      </vt:variant>
      <vt:variant>
        <vt:i4>1</vt:i4>
      </vt:variant>
      <vt:variant>
        <vt:lpstr>Diacímek</vt:lpstr>
      </vt:variant>
      <vt:variant>
        <vt:i4>3</vt:i4>
      </vt:variant>
    </vt:vector>
  </HeadingPairs>
  <TitlesOfParts>
    <vt:vector size="6" baseType="lpstr">
      <vt:lpstr>Calibri</vt:lpstr>
      <vt:lpstr>Calibri Light</vt:lpstr>
      <vt:lpstr>Retrospektív</vt:lpstr>
      <vt:lpstr>Reporting, Beneficiary module</vt:lpstr>
      <vt:lpstr>Reports</vt:lpstr>
      <vt:lpstr>Not ready yet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Reporting, Beneficiary module</dc:title>
  <dc:creator>Windows-felhasználó</dc:creator>
  <cp:lastModifiedBy>Windows-felhasználó</cp:lastModifiedBy>
  <cp:revision>2</cp:revision>
  <dcterms:created xsi:type="dcterms:W3CDTF">2023-11-08T00:59:32Z</dcterms:created>
  <dcterms:modified xsi:type="dcterms:W3CDTF">2023-11-08T01:18:40Z</dcterms:modified>
</cp:coreProperties>
</file>