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E0843-C889-442D-B3B1-205395117B35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BC64-11A6-4965-B4BE-DC36A4F01561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905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E0843-C889-442D-B3B1-205395117B35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BC64-11A6-4965-B4BE-DC36A4F015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6816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E0843-C889-442D-B3B1-205395117B35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BC64-11A6-4965-B4BE-DC36A4F015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294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E0843-C889-442D-B3B1-205395117B35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BC64-11A6-4965-B4BE-DC36A4F015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9734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E0843-C889-442D-B3B1-205395117B35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BC64-11A6-4965-B4BE-DC36A4F01561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2928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E0843-C889-442D-B3B1-205395117B35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BC64-11A6-4965-B4BE-DC36A4F015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5660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E0843-C889-442D-B3B1-205395117B35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BC64-11A6-4965-B4BE-DC36A4F015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12869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E0843-C889-442D-B3B1-205395117B35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BC64-11A6-4965-B4BE-DC36A4F015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083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E0843-C889-442D-B3B1-205395117B35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BC64-11A6-4965-B4BE-DC36A4F015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8005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E5E0843-C889-442D-B3B1-205395117B35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6CBC64-11A6-4965-B4BE-DC36A4F015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55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E0843-C889-442D-B3B1-205395117B35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BC64-11A6-4965-B4BE-DC36A4F015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247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E5E0843-C889-442D-B3B1-205395117B35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26CBC64-11A6-4965-B4BE-DC36A4F01561}" type="slidenum">
              <a:rPr lang="hu-HU" smtClean="0"/>
              <a:t>‹#›</a:t>
            </a:fld>
            <a:endParaRPr 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Kép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529" y="137960"/>
            <a:ext cx="933725" cy="493289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46" y="137961"/>
            <a:ext cx="2383966" cy="50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987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/>
              <a:t>Questionnaires</a:t>
            </a:r>
            <a:r>
              <a:rPr lang="hu-HU" dirty="0" smtClean="0"/>
              <a:t>, </a:t>
            </a:r>
            <a:r>
              <a:rPr lang="hu-HU" dirty="0" err="1" smtClean="0"/>
              <a:t>Quality</a:t>
            </a:r>
            <a:r>
              <a:rPr lang="hu-HU" dirty="0" smtClean="0"/>
              <a:t> </a:t>
            </a:r>
            <a:r>
              <a:rPr lang="hu-HU" dirty="0" err="1" smtClean="0"/>
              <a:t>managament</a:t>
            </a:r>
            <a:r>
              <a:rPr lang="hu-HU" dirty="0" smtClean="0"/>
              <a:t>, </a:t>
            </a:r>
            <a:r>
              <a:rPr lang="hu-HU" dirty="0" err="1" smtClean="0"/>
              <a:t>Green</a:t>
            </a:r>
            <a:r>
              <a:rPr lang="hu-HU" dirty="0" smtClean="0"/>
              <a:t> </a:t>
            </a:r>
            <a:r>
              <a:rPr lang="hu-HU" dirty="0" err="1" smtClean="0"/>
              <a:t>Practices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Monokiné Serege Piroska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529" y="137960"/>
            <a:ext cx="933725" cy="493289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46" y="137961"/>
            <a:ext cx="2383966" cy="50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2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Using</a:t>
            </a:r>
            <a:r>
              <a:rPr lang="hu-HU" dirty="0" smtClean="0"/>
              <a:t> </a:t>
            </a:r>
            <a:r>
              <a:rPr lang="hu-HU" dirty="0" err="1" smtClean="0"/>
              <a:t>questionnaires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Hungary is </a:t>
            </a:r>
            <a:r>
              <a:rPr lang="hu-HU" dirty="0" err="1" smtClean="0"/>
              <a:t>responsible</a:t>
            </a:r>
            <a:endParaRPr lang="hu-HU" dirty="0" smtClean="0"/>
          </a:p>
          <a:p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beginning</a:t>
            </a:r>
            <a:r>
              <a:rPr lang="hu-HU" dirty="0" smtClean="0"/>
              <a:t> and </a:t>
            </a:r>
            <a:r>
              <a:rPr lang="hu-HU" dirty="0" err="1" smtClean="0"/>
              <a:t>at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end</a:t>
            </a:r>
            <a:r>
              <a:rPr lang="hu-HU" dirty="0" smtClean="0"/>
              <a:t>: 20 </a:t>
            </a:r>
            <a:r>
              <a:rPr lang="hu-HU" dirty="0" err="1" smtClean="0"/>
              <a:t>students</a:t>
            </a:r>
            <a:r>
              <a:rPr lang="hu-HU" dirty="0" smtClean="0"/>
              <a:t> 5 </a:t>
            </a:r>
            <a:r>
              <a:rPr lang="hu-HU" dirty="0" err="1" smtClean="0"/>
              <a:t>teachers</a:t>
            </a:r>
            <a:endParaRPr lang="hu-HU" dirty="0" smtClean="0"/>
          </a:p>
          <a:p>
            <a:pPr lvl="1"/>
            <a:r>
              <a:rPr lang="en-US" dirty="0"/>
              <a:t>the change in the knowledge of cultural values and the attitude towards their preservation.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knowledge of the similarities and differences between different religions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participants' </a:t>
            </a:r>
            <a:r>
              <a:rPr lang="en-US" dirty="0" smtClean="0"/>
              <a:t>attitude </a:t>
            </a:r>
            <a:r>
              <a:rPr lang="en-US" dirty="0"/>
              <a:t>towards </a:t>
            </a:r>
            <a:r>
              <a:rPr lang="en-US" dirty="0" smtClean="0"/>
              <a:t>diversity</a:t>
            </a:r>
            <a:r>
              <a:rPr lang="hu-HU" dirty="0" smtClean="0"/>
              <a:t> </a:t>
            </a:r>
          </a:p>
          <a:p>
            <a:r>
              <a:rPr lang="hu-HU" dirty="0" smtClean="0"/>
              <a:t>s</a:t>
            </a:r>
            <a:r>
              <a:rPr lang="en-US" dirty="0" err="1" smtClean="0"/>
              <a:t>chool</a:t>
            </a:r>
            <a:r>
              <a:rPr lang="en-US" dirty="0" smtClean="0"/>
              <a:t> </a:t>
            </a:r>
            <a:r>
              <a:rPr lang="en-US" dirty="0"/>
              <a:t>coordinators will have conversations with </a:t>
            </a:r>
            <a:r>
              <a:rPr lang="en-US" dirty="0" smtClean="0"/>
              <a:t>groups</a:t>
            </a:r>
            <a:r>
              <a:rPr lang="hu-HU" dirty="0" smtClean="0"/>
              <a:t> </a:t>
            </a:r>
            <a:r>
              <a:rPr lang="en-US" dirty="0" smtClean="0"/>
              <a:t>having </a:t>
            </a:r>
            <a:r>
              <a:rPr lang="en-US" dirty="0"/>
              <a:t>taken part in the activities and events and with those students' parents and prepare a report on the impacts </a:t>
            </a:r>
            <a:r>
              <a:rPr lang="en-US" dirty="0" smtClean="0"/>
              <a:t>and</a:t>
            </a:r>
            <a:r>
              <a:rPr lang="hu-HU" dirty="0" smtClean="0"/>
              <a:t> </a:t>
            </a:r>
            <a:r>
              <a:rPr lang="hu-HU" dirty="0" err="1" smtClean="0"/>
              <a:t>outcomes</a:t>
            </a:r>
            <a:r>
              <a:rPr lang="hu-HU" dirty="0" smtClean="0"/>
              <a:t> </a:t>
            </a:r>
            <a:r>
              <a:rPr lang="hu-HU" dirty="0"/>
              <a:t>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smtClean="0"/>
              <a:t>project</a:t>
            </a:r>
          </a:p>
          <a:p>
            <a:r>
              <a:rPr lang="hu-HU" dirty="0" err="1"/>
              <a:t>quantitative</a:t>
            </a:r>
            <a:r>
              <a:rPr lang="hu-HU" dirty="0"/>
              <a:t> </a:t>
            </a:r>
            <a:r>
              <a:rPr lang="hu-HU" dirty="0" err="1" smtClean="0"/>
              <a:t>markers</a:t>
            </a:r>
            <a:r>
              <a:rPr lang="hu-HU" dirty="0" smtClean="0"/>
              <a:t>: </a:t>
            </a:r>
          </a:p>
          <a:p>
            <a:pPr lvl="1"/>
            <a:r>
              <a:rPr lang="en-US" dirty="0"/>
              <a:t>number of participants, number </a:t>
            </a:r>
            <a:r>
              <a:rPr lang="en-US" dirty="0" smtClean="0"/>
              <a:t>of</a:t>
            </a:r>
            <a:r>
              <a:rPr lang="hu-HU" dirty="0" smtClean="0"/>
              <a:t> </a:t>
            </a:r>
            <a:r>
              <a:rPr lang="en-US" dirty="0" smtClean="0"/>
              <a:t>lessons/activities </a:t>
            </a:r>
            <a:r>
              <a:rPr lang="en-US" dirty="0"/>
              <a:t>created, numbers of dissemination instruments and visitors/followers, numbers of magazine </a:t>
            </a:r>
            <a:r>
              <a:rPr lang="en-US" dirty="0" smtClean="0"/>
              <a:t>issues,</a:t>
            </a:r>
            <a:r>
              <a:rPr lang="hu-HU" dirty="0" smtClean="0"/>
              <a:t> </a:t>
            </a:r>
            <a:r>
              <a:rPr lang="en-US" dirty="0" smtClean="0"/>
              <a:t>number </a:t>
            </a:r>
            <a:r>
              <a:rPr lang="en-US" dirty="0"/>
              <a:t>of online meetings of partners.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91187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Green</a:t>
            </a:r>
            <a:r>
              <a:rPr lang="hu-HU" dirty="0" smtClean="0"/>
              <a:t> </a:t>
            </a:r>
            <a:r>
              <a:rPr lang="hu-HU" dirty="0" err="1" smtClean="0"/>
              <a:t>Practices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environmentally friendly practices, from travel planning </a:t>
            </a:r>
            <a:r>
              <a:rPr lang="en-US" dirty="0" smtClean="0"/>
              <a:t>to</a:t>
            </a:r>
            <a:r>
              <a:rPr lang="hu-HU" dirty="0" smtClean="0"/>
              <a:t> </a:t>
            </a:r>
            <a:r>
              <a:rPr lang="en-US" dirty="0" smtClean="0"/>
              <a:t>activities</a:t>
            </a:r>
            <a:r>
              <a:rPr lang="en-US" dirty="0"/>
              <a:t>, materials to be </a:t>
            </a:r>
            <a:r>
              <a:rPr lang="en-US" dirty="0" smtClean="0"/>
              <a:t>used</a:t>
            </a:r>
            <a:endParaRPr lang="hu-HU" dirty="0" smtClean="0"/>
          </a:p>
          <a:p>
            <a:r>
              <a:rPr lang="en-US" dirty="0"/>
              <a:t>most environmentally friendly travel </a:t>
            </a:r>
            <a:r>
              <a:rPr lang="en-US" dirty="0" smtClean="0"/>
              <a:t>method</a:t>
            </a:r>
            <a:r>
              <a:rPr lang="hu-HU" dirty="0" smtClean="0"/>
              <a:t>: </a:t>
            </a:r>
            <a:r>
              <a:rPr lang="en-US" dirty="0"/>
              <a:t>fully loaded buses and </a:t>
            </a:r>
            <a:r>
              <a:rPr lang="en-US" dirty="0" smtClean="0"/>
              <a:t>trains</a:t>
            </a:r>
            <a:endParaRPr lang="hu-HU" dirty="0" smtClean="0"/>
          </a:p>
          <a:p>
            <a:r>
              <a:rPr lang="en-US" dirty="0"/>
              <a:t>Protecting the health of </a:t>
            </a:r>
            <a:r>
              <a:rPr lang="en-US" dirty="0" smtClean="0"/>
              <a:t>students</a:t>
            </a:r>
            <a:endParaRPr lang="hu-HU" dirty="0" smtClean="0"/>
          </a:p>
          <a:p>
            <a:r>
              <a:rPr lang="en-US" dirty="0"/>
              <a:t>organize programs to be in </a:t>
            </a:r>
            <a:r>
              <a:rPr lang="en-US" dirty="0" smtClean="0"/>
              <a:t>nature</a:t>
            </a:r>
            <a:endParaRPr lang="hu-HU" dirty="0" smtClean="0"/>
          </a:p>
          <a:p>
            <a:r>
              <a:rPr lang="en-US" dirty="0"/>
              <a:t>hiking, outdoor cooking, bicycle </a:t>
            </a:r>
            <a:r>
              <a:rPr lang="en-US" dirty="0" smtClean="0"/>
              <a:t>tours</a:t>
            </a:r>
            <a:endParaRPr lang="hu-HU" dirty="0" smtClean="0"/>
          </a:p>
          <a:p>
            <a:r>
              <a:rPr lang="en-US" dirty="0"/>
              <a:t>digital aids during the </a:t>
            </a:r>
            <a:r>
              <a:rPr lang="en-US" dirty="0" smtClean="0"/>
              <a:t>project</a:t>
            </a:r>
            <a:endParaRPr lang="hu-HU" dirty="0" smtClean="0"/>
          </a:p>
          <a:p>
            <a:r>
              <a:rPr lang="hu-HU" dirty="0" err="1"/>
              <a:t>cloud</a:t>
            </a:r>
            <a:r>
              <a:rPr lang="hu-HU" dirty="0"/>
              <a:t> </a:t>
            </a:r>
            <a:r>
              <a:rPr lang="hu-HU"/>
              <a:t>services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2701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ív">
  <a:themeElements>
    <a:clrScheme name="Retrospektív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</TotalTime>
  <Words>175</Words>
  <Application>Microsoft Office PowerPoint</Application>
  <PresentationFormat>Szélesvásznú</PresentationFormat>
  <Paragraphs>19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Retrospektív</vt:lpstr>
      <vt:lpstr>Questionnaires, Quality managament, Green Practices</vt:lpstr>
      <vt:lpstr>Using questionnaires</vt:lpstr>
      <vt:lpstr>Green Practices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Questionnaires, Quality managament</dc:title>
  <dc:creator>Windows-felhasználó</dc:creator>
  <cp:lastModifiedBy>Windows-felhasználó</cp:lastModifiedBy>
  <cp:revision>4</cp:revision>
  <dcterms:created xsi:type="dcterms:W3CDTF">2023-11-08T01:08:20Z</dcterms:created>
  <dcterms:modified xsi:type="dcterms:W3CDTF">2023-11-08T14:27:31Z</dcterms:modified>
</cp:coreProperties>
</file>