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971" autoAdjust="0"/>
  </p:normalViewPr>
  <p:slideViewPr>
    <p:cSldViewPr snapToGrid="0">
      <p:cViewPr varScale="1">
        <p:scale>
          <a:sx n="62" d="100"/>
          <a:sy n="62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6497D-F463-4C69-A85C-AB862F4E2D11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7ED21-025C-458F-A36F-D73A38B557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6096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will</a:t>
            </a:r>
            <a:r>
              <a:rPr lang="hu-HU" dirty="0" smtClean="0"/>
              <a:t> </a:t>
            </a:r>
            <a:r>
              <a:rPr lang="hu-HU" dirty="0" err="1" smtClean="0"/>
              <a:t>do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all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neccessary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actions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avoid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budget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related-issues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happen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That</a:t>
            </a:r>
            <a:r>
              <a:rPr lang="hu-HU" baseline="0" dirty="0" smtClean="0"/>
              <a:t> is </a:t>
            </a:r>
            <a:r>
              <a:rPr lang="hu-HU" baseline="0" dirty="0" err="1" smtClean="0"/>
              <a:t>why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Partners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have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agreed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spend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grant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amount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carefully</a:t>
            </a:r>
            <a:r>
              <a:rPr lang="hu-HU" baseline="0" dirty="0" smtClean="0"/>
              <a:t>.</a:t>
            </a:r>
          </a:p>
          <a:p>
            <a:endParaRPr lang="hu-HU" baseline="0" dirty="0" smtClean="0"/>
          </a:p>
          <a:p>
            <a:r>
              <a:rPr lang="hu-HU" baseline="0" dirty="0" err="1" smtClean="0"/>
              <a:t>We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will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make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surveys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interviews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with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them</a:t>
            </a:r>
            <a:r>
              <a:rPr lang="hu-HU" baseline="0" dirty="0" smtClean="0"/>
              <a:t>. The </a:t>
            </a:r>
            <a:r>
              <a:rPr lang="hu-HU" baseline="0" dirty="0" err="1" smtClean="0"/>
              <a:t>teachers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Erasmus </a:t>
            </a:r>
            <a:r>
              <a:rPr lang="hu-HU" baseline="0" dirty="0" err="1" smtClean="0"/>
              <a:t>teacm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aware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situation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of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students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Ask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if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willing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take</a:t>
            </a:r>
            <a:r>
              <a:rPr lang="hu-HU" baseline="0" dirty="0" smtClean="0"/>
              <a:t> part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project.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7ED21-025C-458F-A36F-D73A38B557BA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0743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videos</a:t>
            </a:r>
            <a:r>
              <a:rPr lang="hu-HU" dirty="0" smtClean="0"/>
              <a:t> and </a:t>
            </a:r>
            <a:r>
              <a:rPr lang="hu-HU" dirty="0" err="1" smtClean="0"/>
              <a:t>cultural</a:t>
            </a:r>
            <a:r>
              <a:rPr lang="hu-HU" dirty="0" smtClean="0"/>
              <a:t> </a:t>
            </a:r>
            <a:r>
              <a:rPr lang="hu-HU" dirty="0" err="1" smtClean="0"/>
              <a:t>collection</a:t>
            </a:r>
            <a:r>
              <a:rPr lang="hu-HU" dirty="0" smtClean="0"/>
              <a:t> </a:t>
            </a:r>
            <a:r>
              <a:rPr lang="hu-HU" dirty="0" err="1" smtClean="0"/>
              <a:t>will</a:t>
            </a:r>
            <a:r>
              <a:rPr lang="hu-HU" dirty="0" smtClean="0"/>
              <a:t> be </a:t>
            </a:r>
            <a:r>
              <a:rPr lang="hu-HU" dirty="0" err="1" smtClean="0"/>
              <a:t>integrated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into</a:t>
            </a:r>
            <a:r>
              <a:rPr lang="hu-HU" baseline="0" dirty="0" smtClean="0"/>
              <a:t> RE </a:t>
            </a:r>
            <a:r>
              <a:rPr lang="hu-HU" baseline="0" dirty="0" err="1" smtClean="0"/>
              <a:t>lessons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Literatue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lessons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and</a:t>
            </a:r>
            <a:r>
              <a:rPr lang="hu-HU" baseline="0" dirty="0" smtClean="0"/>
              <a:t> Art </a:t>
            </a:r>
            <a:r>
              <a:rPr lang="hu-HU" baseline="0" dirty="0" err="1" smtClean="0"/>
              <a:t>classes</a:t>
            </a:r>
            <a:r>
              <a:rPr lang="hu-HU" baseline="0" dirty="0" smtClean="0"/>
              <a:t>.</a:t>
            </a:r>
          </a:p>
          <a:p>
            <a:endParaRPr lang="hu-HU" baseline="0" dirty="0" smtClean="0"/>
          </a:p>
          <a:p>
            <a:r>
              <a:rPr lang="hu-HU" baseline="0" dirty="0" err="1" smtClean="0"/>
              <a:t>In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other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projects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todisseminate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Instagram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other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social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endParaRPr lang="hu-HU" baseline="0" dirty="0" smtClean="0"/>
          </a:p>
          <a:p>
            <a:r>
              <a:rPr lang="hu-HU" baseline="0" dirty="0" smtClean="0"/>
              <a:t>Erasmus </a:t>
            </a:r>
            <a:r>
              <a:rPr lang="hu-HU" baseline="0" dirty="0" err="1" smtClean="0"/>
              <a:t>days</a:t>
            </a:r>
            <a:r>
              <a:rPr lang="hu-HU" baseline="0" dirty="0" smtClean="0"/>
              <a:t> –Italian</a:t>
            </a:r>
          </a:p>
          <a:p>
            <a:endParaRPr lang="hu-HU" baseline="0" dirty="0" smtClean="0"/>
          </a:p>
          <a:p>
            <a:r>
              <a:rPr lang="hu-HU" baseline="0" dirty="0" err="1" smtClean="0"/>
              <a:t>Goals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other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words</a:t>
            </a:r>
            <a:endParaRPr lang="hu-HU" baseline="0" dirty="0" smtClean="0"/>
          </a:p>
          <a:p>
            <a:endParaRPr lang="hu-HU" baseline="0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7ED21-025C-458F-A36F-D73A38B557BA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623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08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89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41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772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14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6019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818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138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492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165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347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75411E3-28C7-45E5-B6C8-8FB065D607B7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D02A189-D5F2-4122-9D67-7B220F12BB3B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5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Assessment-Critics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cap="none" dirty="0" err="1" smtClean="0"/>
              <a:t>Reconsidering</a:t>
            </a:r>
            <a:r>
              <a:rPr lang="hu-HU" cap="none" dirty="0" smtClean="0"/>
              <a:t> </a:t>
            </a:r>
            <a:r>
              <a:rPr lang="hu-HU" cap="none" dirty="0" err="1" smtClean="0"/>
              <a:t>the</a:t>
            </a:r>
            <a:r>
              <a:rPr lang="hu-HU" cap="none" dirty="0" smtClean="0"/>
              <a:t> </a:t>
            </a:r>
            <a:r>
              <a:rPr lang="hu-HU" cap="none" dirty="0" err="1" smtClean="0"/>
              <a:t>activities</a:t>
            </a:r>
            <a:r>
              <a:rPr lang="hu-HU" cap="none" dirty="0" smtClean="0"/>
              <a:t>, </a:t>
            </a:r>
            <a:r>
              <a:rPr lang="hu-HU" cap="none" dirty="0" err="1" smtClean="0"/>
              <a:t>budget</a:t>
            </a:r>
            <a:endParaRPr lang="hu-HU" cap="none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23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Assessment</a:t>
            </a:r>
            <a:r>
              <a:rPr lang="hu-HU" dirty="0" smtClean="0"/>
              <a:t> </a:t>
            </a:r>
            <a:r>
              <a:rPr lang="hu-HU" dirty="0" err="1" smtClean="0"/>
              <a:t>points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873" y="2111188"/>
            <a:ext cx="11471213" cy="276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Participants may need to contribute to the budget, which poses risks considering their disadvantaged backgrounds. The applicant should </a:t>
            </a:r>
            <a:r>
              <a:rPr lang="en-US" b="1" dirty="0"/>
              <a:t>reconsider the activities and financial needs </a:t>
            </a:r>
            <a:r>
              <a:rPr lang="en-US" dirty="0"/>
              <a:t>to minimize the burden. </a:t>
            </a:r>
            <a:r>
              <a:rPr lang="hu-HU" dirty="0" smtClean="0"/>
              <a:t>… </a:t>
            </a:r>
            <a:r>
              <a:rPr lang="en-US" dirty="0"/>
              <a:t>As for risk management, the issue is wisely addressed by </a:t>
            </a:r>
            <a:r>
              <a:rPr lang="en-US" b="1" dirty="0"/>
              <a:t>substitute staff </a:t>
            </a:r>
            <a:r>
              <a:rPr lang="en-US" dirty="0"/>
              <a:t>and students if it is needed (falling ill, opting out, vis </a:t>
            </a:r>
            <a:r>
              <a:rPr lang="en-US" dirty="0" err="1"/>
              <a:t>maior</a:t>
            </a:r>
            <a:r>
              <a:rPr lang="en-US" dirty="0"/>
              <a:t>...), though </a:t>
            </a:r>
            <a:r>
              <a:rPr lang="en-US" b="1" dirty="0"/>
              <a:t>budget-related</a:t>
            </a:r>
            <a:r>
              <a:rPr lang="en-US" dirty="0"/>
              <a:t> issues are </a:t>
            </a:r>
            <a:r>
              <a:rPr lang="en-US" b="1" dirty="0"/>
              <a:t>not included</a:t>
            </a:r>
            <a:r>
              <a:rPr lang="en-US" dirty="0"/>
              <a:t>. 	</a:t>
            </a:r>
            <a:endParaRPr lang="hu-HU" dirty="0"/>
          </a:p>
          <a:p>
            <a:r>
              <a:rPr lang="en-US" dirty="0"/>
              <a:t> The grant requested appears coherent with the activities, though exchanges may require participants' own financing. The project incorporates monitoring, evaluation, and </a:t>
            </a:r>
            <a:r>
              <a:rPr lang="en-US" b="1" dirty="0"/>
              <a:t>risk management.</a:t>
            </a:r>
            <a:r>
              <a:rPr lang="en-US" dirty="0"/>
              <a:t> As for latter one, unfortunately </a:t>
            </a:r>
            <a:r>
              <a:rPr lang="en-US" b="1" dirty="0"/>
              <a:t>no budget-related issues are mentioned</a:t>
            </a:r>
            <a:r>
              <a:rPr lang="en-US" dirty="0"/>
              <a:t>. 	</a:t>
            </a:r>
          </a:p>
          <a:p>
            <a:r>
              <a:rPr lang="en-US" dirty="0"/>
              <a:t>The involvement of participants with </a:t>
            </a:r>
            <a:r>
              <a:rPr lang="en-US" b="1" dirty="0"/>
              <a:t>fewer opportunities </a:t>
            </a:r>
            <a:r>
              <a:rPr lang="en-US" dirty="0"/>
              <a:t>is indicated, though </a:t>
            </a:r>
            <a:r>
              <a:rPr lang="en-US" b="1" dirty="0"/>
              <a:t>not</a:t>
            </a:r>
            <a:r>
              <a:rPr lang="en-US" dirty="0"/>
              <a:t> all details regarding their selection are </a:t>
            </a:r>
            <a:r>
              <a:rPr lang="en-US" b="1" dirty="0" smtClean="0"/>
              <a:t>clear</a:t>
            </a:r>
            <a:r>
              <a:rPr lang="en-US" dirty="0" smtClean="0"/>
              <a:t>…</a:t>
            </a:r>
            <a:r>
              <a:rPr lang="hu-HU" dirty="0" smtClean="0"/>
              <a:t> </a:t>
            </a:r>
            <a:r>
              <a:rPr lang="en-US" dirty="0"/>
              <a:t>Though, in the case of other participants, their involvement seems to be more appointed than selected based on specific criteria. 	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988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Recommendations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7298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dissemination plan is comprehensive, with an emphasis on quantitative measures. Project results will remain accessible, </a:t>
            </a:r>
            <a:r>
              <a:rPr lang="en-US" b="1" dirty="0"/>
              <a:t>and integration into the pedagogical framework is recommended </a:t>
            </a:r>
            <a:r>
              <a:rPr lang="en-US" dirty="0"/>
              <a:t>for lasting impact. 	</a:t>
            </a:r>
            <a:r>
              <a:rPr lang="hu-HU" dirty="0" smtClean="0"/>
              <a:t>2x</a:t>
            </a:r>
          </a:p>
          <a:p>
            <a:r>
              <a:rPr lang="en-US" b="1" dirty="0"/>
              <a:t>Media content </a:t>
            </a:r>
            <a:r>
              <a:rPr lang="en-US" dirty="0"/>
              <a:t>is to be produced, though conscious and </a:t>
            </a:r>
            <a:r>
              <a:rPr lang="en-US" b="1" dirty="0"/>
              <a:t>critical use of it is not indicated</a:t>
            </a:r>
            <a:r>
              <a:rPr lang="en-US" dirty="0"/>
              <a:t>. </a:t>
            </a:r>
            <a:endParaRPr lang="hu-HU" dirty="0" smtClean="0"/>
          </a:p>
          <a:p>
            <a:r>
              <a:rPr lang="en-US" dirty="0"/>
              <a:t>While the project aims to target students and teachers, it is </a:t>
            </a:r>
            <a:r>
              <a:rPr lang="en-US" b="1" dirty="0"/>
              <a:t>not</a:t>
            </a:r>
            <a:r>
              <a:rPr lang="en-US" dirty="0"/>
              <a:t> explicitly </a:t>
            </a:r>
            <a:r>
              <a:rPr lang="en-US" b="1" dirty="0"/>
              <a:t>mentioned</a:t>
            </a:r>
            <a:r>
              <a:rPr lang="en-US" dirty="0"/>
              <a:t> how it </a:t>
            </a:r>
            <a:r>
              <a:rPr lang="en-US" b="1" dirty="0"/>
              <a:t>reaches parents, the public, and </a:t>
            </a:r>
            <a:r>
              <a:rPr lang="en-US" b="1" dirty="0" err="1"/>
              <a:t>neighbouring</a:t>
            </a:r>
            <a:r>
              <a:rPr lang="en-US" b="1" dirty="0"/>
              <a:t> schools</a:t>
            </a:r>
            <a:r>
              <a:rPr lang="en-US" b="1" dirty="0" smtClean="0"/>
              <a:t>.</a:t>
            </a:r>
            <a:endParaRPr lang="hu-HU" b="1" dirty="0"/>
          </a:p>
          <a:p>
            <a:r>
              <a:rPr lang="en-US" dirty="0"/>
              <a:t>However, it is </a:t>
            </a:r>
            <a:r>
              <a:rPr lang="en-US" b="1" dirty="0"/>
              <a:t>not</a:t>
            </a:r>
            <a:r>
              <a:rPr lang="en-US" dirty="0"/>
              <a:t> always </a:t>
            </a:r>
            <a:r>
              <a:rPr lang="en-US" b="1" dirty="0"/>
              <a:t>evident</a:t>
            </a:r>
            <a:r>
              <a:rPr lang="en-US" dirty="0"/>
              <a:t> </a:t>
            </a:r>
            <a:r>
              <a:rPr lang="en-US" b="1" dirty="0"/>
              <a:t>how many participants </a:t>
            </a:r>
            <a:r>
              <a:rPr lang="en-US" dirty="0"/>
              <a:t>are involved in each phase of the project, such as in </a:t>
            </a:r>
            <a:r>
              <a:rPr lang="en-US" b="1" dirty="0"/>
              <a:t>work package 3</a:t>
            </a:r>
            <a:r>
              <a:rPr lang="en-US" dirty="0"/>
              <a:t>. It would be beneficial to provide a </a:t>
            </a:r>
            <a:r>
              <a:rPr lang="en-US" b="1" dirty="0"/>
              <a:t>more precise indication</a:t>
            </a:r>
            <a:r>
              <a:rPr lang="en-US" dirty="0"/>
              <a:t> of the number of participants in each phase and how the allocated </a:t>
            </a:r>
            <a:r>
              <a:rPr lang="en-US" b="1" dirty="0"/>
              <a:t>sum</a:t>
            </a:r>
            <a:r>
              <a:rPr lang="en-US" dirty="0"/>
              <a:t> is calculated. 	</a:t>
            </a:r>
          </a:p>
          <a:p>
            <a:r>
              <a:rPr lang="en-US" dirty="0"/>
              <a:t>If the meetings are also considered </a:t>
            </a:r>
            <a:r>
              <a:rPr lang="en-US" b="1" dirty="0"/>
              <a:t>training sessions</a:t>
            </a:r>
            <a:r>
              <a:rPr lang="en-US" dirty="0"/>
              <a:t>, proper </a:t>
            </a:r>
            <a:r>
              <a:rPr lang="en-US" b="1" dirty="0"/>
              <a:t>recognition</a:t>
            </a:r>
            <a:r>
              <a:rPr lang="en-US" dirty="0"/>
              <a:t> of participants is expected. 	</a:t>
            </a:r>
            <a:endParaRPr lang="hu-HU" dirty="0" smtClean="0"/>
          </a:p>
          <a:p>
            <a:r>
              <a:rPr lang="en-US" dirty="0"/>
              <a:t>However, </a:t>
            </a:r>
            <a:r>
              <a:rPr lang="en-US" b="1" dirty="0"/>
              <a:t>the international </a:t>
            </a:r>
            <a:r>
              <a:rPr lang="en-US" dirty="0"/>
              <a:t>level of the </a:t>
            </a:r>
            <a:r>
              <a:rPr lang="en-US" b="1" dirty="0"/>
              <a:t>dissemination</a:t>
            </a:r>
            <a:r>
              <a:rPr lang="en-US" dirty="0"/>
              <a:t> plan is a bit </a:t>
            </a:r>
            <a:r>
              <a:rPr lang="en-US" b="1" dirty="0"/>
              <a:t>vaguely</a:t>
            </a:r>
            <a:r>
              <a:rPr lang="en-US" dirty="0"/>
              <a:t> elaborated. </a:t>
            </a:r>
            <a:endParaRPr lang="hu-HU" dirty="0" smtClean="0"/>
          </a:p>
          <a:p>
            <a:r>
              <a:rPr lang="en-US" dirty="0"/>
              <a:t>However, it is unclear how other participants will contribute to </a:t>
            </a:r>
            <a:r>
              <a:rPr lang="en-US" b="1" dirty="0"/>
              <a:t>the dissemination efforts</a:t>
            </a:r>
            <a:r>
              <a:rPr lang="en-US" dirty="0"/>
              <a:t>, as only the expected results are mentioned in the project description. 	</a:t>
            </a:r>
          </a:p>
          <a:p>
            <a:r>
              <a:rPr lang="en-US" b="1" dirty="0" smtClean="0"/>
              <a:t>no </a:t>
            </a:r>
            <a:r>
              <a:rPr lang="en-US" b="1" dirty="0"/>
              <a:t>clear </a:t>
            </a:r>
            <a:r>
              <a:rPr lang="en-US" dirty="0"/>
              <a:t>indication of </a:t>
            </a:r>
            <a:r>
              <a:rPr lang="en-US" b="1" dirty="0"/>
              <a:t>an overall outcome</a:t>
            </a:r>
            <a:r>
              <a:rPr lang="en-US" dirty="0" smtClean="0"/>
              <a:t>.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238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118</TotalTime>
  <Words>212</Words>
  <Application>Microsoft Office PowerPoint</Application>
  <PresentationFormat>Szélesvásznú</PresentationFormat>
  <Paragraphs>27</Paragraphs>
  <Slides>4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Retrospektív</vt:lpstr>
      <vt:lpstr>Assessment-Critics</vt:lpstr>
      <vt:lpstr>Assessment points</vt:lpstr>
      <vt:lpstr>Recommendations</vt:lpstr>
      <vt:lpstr>Recommendations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</dc:title>
  <dc:creator>Windows-felhasználó</dc:creator>
  <cp:lastModifiedBy>Windows-felhasználó</cp:lastModifiedBy>
  <cp:revision>9</cp:revision>
  <dcterms:created xsi:type="dcterms:W3CDTF">2023-11-07T23:08:40Z</dcterms:created>
  <dcterms:modified xsi:type="dcterms:W3CDTF">2023-11-08T14:42:22Z</dcterms:modified>
</cp:coreProperties>
</file>